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4"/>
    <p:sldMasterId id="2147483667" r:id="rId5"/>
    <p:sldMasterId id="2147483652" r:id="rId6"/>
    <p:sldMasterId id="2147483689" r:id="rId7"/>
    <p:sldMasterId id="2147483695" r:id="rId8"/>
    <p:sldMasterId id="2147483728" r:id="rId9"/>
  </p:sldMasterIdLst>
  <p:notesMasterIdLst>
    <p:notesMasterId r:id="rId12"/>
  </p:notesMasterIdLst>
  <p:sldIdLst>
    <p:sldId id="256" r:id="rId10"/>
    <p:sldId id="2147474379" r:id="rId11"/>
  </p:sldIdLst>
  <p:sldSz cx="9144000" cy="5143500" type="screen16x9"/>
  <p:notesSz cx="7010400" cy="12039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6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ECE520A-9640-04F3-DC4C-4D7B2C7BBAB5}" name="Peifen Chiang" initials="PC" userId="S::peifenc@uw.edu::14ed05b9-3b06-495d-b212-38e8d35ce0ed" providerId="AD"/>
  <p188:author id="{418ABB43-2FEA-000C-6FC9-A511118E8DD5}" name="Piet Niederhausen" initials="PN" userId="S::pietn@uw.edu::6e463a75-a033-42c9-821e-96f0c5361249" providerId="AD"/>
  <p188:author id="{42A58263-DB67-AE0C-79C3-ADAC291CA4AC}" name="Elizabeth Sharpe" initials="ES" userId="S::esharpe@uw.edu::9e9906bc-fdaa-47ed-80fb-1824e01b9cb1" providerId="AD"/>
  <p188:author id="{B07787A4-FECE-8E09-6D74-ADFA31836BB2}" name="Gina Kavesh" initials="GK" userId="S::gkavesh@uw.edu::ca298f3e-5947-4d8d-9408-f1abcbe730c4" providerId="AD"/>
  <p188:author id="{E6AC14A9-130A-6D27-4137-E6B856F373B0}" name="chrishas" initials="c" userId="S::chrishas@uw.edu::fbebab7f-27a2-42a8-b195-775c80ee5f3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25005C"/>
    <a:srgbClr val="E2CA91"/>
    <a:srgbClr val="917E58"/>
    <a:srgbClr val="7A6841"/>
    <a:srgbClr val="F3F1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38F3EC-1E42-4267-95C0-7A951FB4020D}" v="2" dt="2024-06-13T23:13:22.853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120" y="64"/>
      </p:cViewPr>
      <p:guideLst>
        <p:guide orient="horz" pos="1620"/>
        <p:guide pos="2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has" userId="fbebab7f-27a2-42a8-b195-775c80ee5f37" providerId="ADAL" clId="{0438F3EC-1E42-4267-95C0-7A951FB4020D}"/>
    <pc:docChg chg="undo custSel delSld modSld">
      <pc:chgData name="chrishas" userId="fbebab7f-27a2-42a8-b195-775c80ee5f37" providerId="ADAL" clId="{0438F3EC-1E42-4267-95C0-7A951FB4020D}" dt="2024-06-13T23:26:36.294" v="244" actId="20577"/>
      <pc:docMkLst>
        <pc:docMk/>
      </pc:docMkLst>
      <pc:sldChg chg="modSp mod">
        <pc:chgData name="chrishas" userId="fbebab7f-27a2-42a8-b195-775c80ee5f37" providerId="ADAL" clId="{0438F3EC-1E42-4267-95C0-7A951FB4020D}" dt="2024-06-13T23:26:36.294" v="244" actId="20577"/>
        <pc:sldMkLst>
          <pc:docMk/>
          <pc:sldMk cId="2038487471" sldId="256"/>
        </pc:sldMkLst>
        <pc:spChg chg="mod">
          <ac:chgData name="chrishas" userId="fbebab7f-27a2-42a8-b195-775c80ee5f37" providerId="ADAL" clId="{0438F3EC-1E42-4267-95C0-7A951FB4020D}" dt="2024-06-13T23:26:36.294" v="244" actId="20577"/>
          <ac:spMkLst>
            <pc:docMk/>
            <pc:sldMk cId="2038487471" sldId="256"/>
            <ac:spMk id="2" creationId="{00000000-0000-0000-0000-000000000000}"/>
          </ac:spMkLst>
        </pc:spChg>
      </pc:sldChg>
      <pc:sldChg chg="del">
        <pc:chgData name="chrishas" userId="fbebab7f-27a2-42a8-b195-775c80ee5f37" providerId="ADAL" clId="{0438F3EC-1E42-4267-95C0-7A951FB4020D}" dt="2024-06-13T21:27:49.103" v="33" actId="47"/>
        <pc:sldMkLst>
          <pc:docMk/>
          <pc:sldMk cId="428886803" sldId="2147474377"/>
        </pc:sldMkLst>
      </pc:sldChg>
      <pc:sldChg chg="del">
        <pc:chgData name="chrishas" userId="fbebab7f-27a2-42a8-b195-775c80ee5f37" providerId="ADAL" clId="{0438F3EC-1E42-4267-95C0-7A951FB4020D}" dt="2024-06-13T21:30:07.053" v="190" actId="47"/>
        <pc:sldMkLst>
          <pc:docMk/>
          <pc:sldMk cId="3792325819" sldId="2147474378"/>
        </pc:sldMkLst>
      </pc:sldChg>
      <pc:sldChg chg="addSp delSp modSp mod">
        <pc:chgData name="chrishas" userId="fbebab7f-27a2-42a8-b195-775c80ee5f37" providerId="ADAL" clId="{0438F3EC-1E42-4267-95C0-7A951FB4020D}" dt="2024-06-13T23:20:29.230" v="232" actId="20577"/>
        <pc:sldMkLst>
          <pc:docMk/>
          <pc:sldMk cId="397571444" sldId="2147474379"/>
        </pc:sldMkLst>
        <pc:spChg chg="mod">
          <ac:chgData name="chrishas" userId="fbebab7f-27a2-42a8-b195-775c80ee5f37" providerId="ADAL" clId="{0438F3EC-1E42-4267-95C0-7A951FB4020D}" dt="2024-06-13T21:27:56.378" v="51" actId="20577"/>
          <ac:spMkLst>
            <pc:docMk/>
            <pc:sldMk cId="397571444" sldId="2147474379"/>
            <ac:spMk id="8" creationId="{F1E75AD9-653E-8116-D047-52468E8497C2}"/>
          </ac:spMkLst>
        </pc:spChg>
        <pc:graphicFrameChg chg="modGraphic">
          <ac:chgData name="chrishas" userId="fbebab7f-27a2-42a8-b195-775c80ee5f37" providerId="ADAL" clId="{0438F3EC-1E42-4267-95C0-7A951FB4020D}" dt="2024-06-13T23:20:29.230" v="232" actId="20577"/>
          <ac:graphicFrameMkLst>
            <pc:docMk/>
            <pc:sldMk cId="397571444" sldId="2147474379"/>
            <ac:graphicFrameMk id="2" creationId="{CE2E1F09-A4F2-E094-8B99-CCAE22D30EC7}"/>
          </ac:graphicFrameMkLst>
        </pc:graphicFrameChg>
        <pc:graphicFrameChg chg="add mod modGraphic">
          <ac:chgData name="chrishas" userId="fbebab7f-27a2-42a8-b195-775c80ee5f37" providerId="ADAL" clId="{0438F3EC-1E42-4267-95C0-7A951FB4020D}" dt="2024-06-13T23:13:30.314" v="194" actId="14100"/>
          <ac:graphicFrameMkLst>
            <pc:docMk/>
            <pc:sldMk cId="397571444" sldId="2147474379"/>
            <ac:graphicFrameMk id="3" creationId="{C794B6E0-8DBA-89F0-1504-6AAA1F99C915}"/>
          </ac:graphicFrameMkLst>
        </pc:graphicFrameChg>
        <pc:graphicFrameChg chg="mod modGraphic">
          <ac:chgData name="chrishas" userId="fbebab7f-27a2-42a8-b195-775c80ee5f37" providerId="ADAL" clId="{0438F3EC-1E42-4267-95C0-7A951FB4020D}" dt="2024-06-13T21:28:48.144" v="118"/>
          <ac:graphicFrameMkLst>
            <pc:docMk/>
            <pc:sldMk cId="397571444" sldId="2147474379"/>
            <ac:graphicFrameMk id="4" creationId="{4D8DD726-3801-92F7-9D29-82817FD7A080}"/>
          </ac:graphicFrameMkLst>
        </pc:graphicFrameChg>
        <pc:graphicFrameChg chg="mod modGraphic">
          <ac:chgData name="chrishas" userId="fbebab7f-27a2-42a8-b195-775c80ee5f37" providerId="ADAL" clId="{0438F3EC-1E42-4267-95C0-7A951FB4020D}" dt="2024-06-13T23:13:16.817" v="191" actId="14100"/>
          <ac:graphicFrameMkLst>
            <pc:docMk/>
            <pc:sldMk cId="397571444" sldId="2147474379"/>
            <ac:graphicFrameMk id="5" creationId="{38AF9CF4-8F60-B139-6A7D-C4A909DDE363}"/>
          </ac:graphicFrameMkLst>
        </pc:graphicFrameChg>
        <pc:graphicFrameChg chg="modGraphic">
          <ac:chgData name="chrishas" userId="fbebab7f-27a2-42a8-b195-775c80ee5f37" providerId="ADAL" clId="{0438F3EC-1E42-4267-95C0-7A951FB4020D}" dt="2024-06-13T21:29:01.463" v="135" actId="20577"/>
          <ac:graphicFrameMkLst>
            <pc:docMk/>
            <pc:sldMk cId="397571444" sldId="2147474379"/>
            <ac:graphicFrameMk id="6" creationId="{863CF3C1-5C75-DBBC-2173-AF3F960527B5}"/>
          </ac:graphicFrameMkLst>
        </pc:graphicFrameChg>
        <pc:graphicFrameChg chg="del">
          <ac:chgData name="chrishas" userId="fbebab7f-27a2-42a8-b195-775c80ee5f37" providerId="ADAL" clId="{0438F3EC-1E42-4267-95C0-7A951FB4020D}" dt="2024-06-13T21:28:03.603" v="52" actId="478"/>
          <ac:graphicFrameMkLst>
            <pc:docMk/>
            <pc:sldMk cId="397571444" sldId="2147474379"/>
            <ac:graphicFrameMk id="7" creationId="{F90B1AD5-8B74-7317-37C8-7A8F7FB17C84}"/>
          </ac:graphicFrameMkLst>
        </pc:graphicFrameChg>
        <pc:graphicFrameChg chg="modGraphic">
          <ac:chgData name="chrishas" userId="fbebab7f-27a2-42a8-b195-775c80ee5f37" providerId="ADAL" clId="{0438F3EC-1E42-4267-95C0-7A951FB4020D}" dt="2024-06-13T21:29:45.524" v="187" actId="20577"/>
          <ac:graphicFrameMkLst>
            <pc:docMk/>
            <pc:sldMk cId="397571444" sldId="2147474379"/>
            <ac:graphicFrameMk id="10" creationId="{E3152B60-E967-6A65-CB8E-95FC76B212AD}"/>
          </ac:graphicFrameMkLst>
        </pc:graphicFrameChg>
        <pc:graphicFrameChg chg="add del modGraphic">
          <ac:chgData name="chrishas" userId="fbebab7f-27a2-42a8-b195-775c80ee5f37" providerId="ADAL" clId="{0438F3EC-1E42-4267-95C0-7A951FB4020D}" dt="2024-06-13T23:20:05.403" v="219" actId="20577"/>
          <ac:graphicFrameMkLst>
            <pc:docMk/>
            <pc:sldMk cId="397571444" sldId="2147474379"/>
            <ac:graphicFrameMk id="11" creationId="{1D1B9337-9850-47B4-45AC-82CDD1E42624}"/>
          </ac:graphicFrameMkLst>
        </pc:graphicFrameChg>
        <pc:graphicFrameChg chg="modGraphic">
          <ac:chgData name="chrishas" userId="fbebab7f-27a2-42a8-b195-775c80ee5f37" providerId="ADAL" clId="{0438F3EC-1E42-4267-95C0-7A951FB4020D}" dt="2024-06-13T21:29:11.017" v="146" actId="20577"/>
          <ac:graphicFrameMkLst>
            <pc:docMk/>
            <pc:sldMk cId="397571444" sldId="2147474379"/>
            <ac:graphicFrameMk id="12" creationId="{C6CF0638-209D-5505-C6C6-BB8B83E486D0}"/>
          </ac:graphicFrameMkLst>
        </pc:graphicFrameChg>
        <pc:graphicFrameChg chg="modGraphic">
          <ac:chgData name="chrishas" userId="fbebab7f-27a2-42a8-b195-775c80ee5f37" providerId="ADAL" clId="{0438F3EC-1E42-4267-95C0-7A951FB4020D}" dt="2024-06-13T21:29:18.270" v="149" actId="20577"/>
          <ac:graphicFrameMkLst>
            <pc:docMk/>
            <pc:sldMk cId="397571444" sldId="2147474379"/>
            <ac:graphicFrameMk id="13" creationId="{815E6629-4477-AAAF-D69A-A33437276DB1}"/>
          </ac:graphicFrameMkLst>
        </pc:graphicFrameChg>
        <pc:graphicFrameChg chg="add mod modGraphic">
          <ac:chgData name="chrishas" userId="fbebab7f-27a2-42a8-b195-775c80ee5f37" providerId="ADAL" clId="{0438F3EC-1E42-4267-95C0-7A951FB4020D}" dt="2024-06-13T23:13:35.957" v="195" actId="14100"/>
          <ac:graphicFrameMkLst>
            <pc:docMk/>
            <pc:sldMk cId="397571444" sldId="2147474379"/>
            <ac:graphicFrameMk id="14" creationId="{72A5EB33-F682-4BE1-88DE-5244CB612D98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604070"/>
          </a:xfrm>
          <a:prstGeom prst="rect">
            <a:avLst/>
          </a:prstGeom>
        </p:spPr>
        <p:txBody>
          <a:bodyPr vert="horz" lIns="103629" tIns="51814" rIns="103629" bIns="51814" rtlCol="0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604070"/>
          </a:xfrm>
          <a:prstGeom prst="rect">
            <a:avLst/>
          </a:prstGeom>
        </p:spPr>
        <p:txBody>
          <a:bodyPr vert="horz" lIns="103629" tIns="51814" rIns="103629" bIns="51814" rtlCol="0"/>
          <a:lstStyle>
            <a:lvl1pPr algn="r">
              <a:defRPr sz="1400"/>
            </a:lvl1pPr>
          </a:lstStyle>
          <a:p>
            <a:fld id="{2D1B46AB-A418-7B41-9F47-49C9C04C852D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104775" y="1504950"/>
            <a:ext cx="7219950" cy="4062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3629" tIns="51814" rIns="103629" bIns="518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5794057"/>
            <a:ext cx="5608320" cy="4740593"/>
          </a:xfrm>
          <a:prstGeom prst="rect">
            <a:avLst/>
          </a:prstGeom>
        </p:spPr>
        <p:txBody>
          <a:bodyPr vert="horz" lIns="103629" tIns="51814" rIns="103629" bIns="518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1435531"/>
            <a:ext cx="3037840" cy="604070"/>
          </a:xfrm>
          <a:prstGeom prst="rect">
            <a:avLst/>
          </a:prstGeom>
        </p:spPr>
        <p:txBody>
          <a:bodyPr vert="horz" lIns="103629" tIns="51814" rIns="103629" bIns="51814" rtlCol="0" anchor="b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11435531"/>
            <a:ext cx="3037840" cy="604070"/>
          </a:xfrm>
          <a:prstGeom prst="rect">
            <a:avLst/>
          </a:prstGeom>
        </p:spPr>
        <p:txBody>
          <a:bodyPr vert="horz" lIns="103629" tIns="51814" rIns="103629" bIns="51814" rtlCol="0" anchor="b"/>
          <a:lstStyle>
            <a:lvl1pPr algn="r">
              <a:defRPr sz="1400"/>
            </a:lvl1pPr>
          </a:lstStyle>
          <a:p>
            <a:fld id="{AA58A533-14DE-BE41-B040-AF4561992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978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58A533-14DE-BE41-B040-AF4561992D8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13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8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8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9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9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460375" y="644993"/>
            <a:ext cx="697230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 baseline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r>
              <a:rPr lang="en-US"/>
              <a:t>TITLE HERE</a:t>
            </a:r>
            <a:br>
              <a:rPr lang="en-US"/>
            </a:br>
            <a:r>
              <a:rPr lang="en-US"/>
              <a:t>ENCODE NORMAL</a:t>
            </a:r>
            <a:br>
              <a:rPr lang="en-US"/>
            </a:br>
            <a:r>
              <a:rPr lang="en-US"/>
              <a:t>BLACK, 50 PT.</a:t>
            </a:r>
          </a:p>
        </p:txBody>
      </p:sp>
      <p:pic>
        <p:nvPicPr>
          <p:cNvPr id="8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8081" y="3426449"/>
            <a:ext cx="1600200" cy="1397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FC5B69F-C4F8-F33D-6267-773B450CA1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12315" y="4567926"/>
            <a:ext cx="2743200" cy="349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30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381608"/>
            <a:ext cx="8172210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  <p:pic>
        <p:nvPicPr>
          <p:cNvPr id="7" name="Pictur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74" y="1363508"/>
            <a:ext cx="1090095" cy="96362"/>
          </a:xfrm>
          <a:prstGeom prst="rect">
            <a:avLst/>
          </a:prstGeom>
        </p:spPr>
      </p:pic>
      <p:sp>
        <p:nvSpPr>
          <p:cNvPr id="8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447923" y="1724977"/>
            <a:ext cx="8184662" cy="29611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chemeClr val="tx1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/>
              <a:t>Graphics can go here – </a:t>
            </a:r>
            <a:br>
              <a:rPr lang="en-US"/>
            </a:br>
            <a:r>
              <a:rPr lang="en-US"/>
              <a:t>replace this box with your image or chart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73A64D2-EE01-9A93-D3A3-434D812AE3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08192" y="4572000"/>
            <a:ext cx="2743200" cy="35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044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460375" y="644993"/>
            <a:ext cx="697230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 baseline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r>
              <a:rPr lang="en-US"/>
              <a:t>TITLE HERE</a:t>
            </a:r>
            <a:br>
              <a:rPr lang="en-US"/>
            </a:br>
            <a:r>
              <a:rPr lang="en-US"/>
              <a:t>ENCODE NORMAL</a:t>
            </a:r>
            <a:br>
              <a:rPr lang="en-US"/>
            </a:br>
            <a:r>
              <a:rPr lang="en-US"/>
              <a:t>BLACK, 50 PT.</a:t>
            </a:r>
          </a:p>
        </p:txBody>
      </p:sp>
      <p:pic>
        <p:nvPicPr>
          <p:cNvPr id="8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8081" y="3426449"/>
            <a:ext cx="1600200" cy="1397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FC5B69F-C4F8-F33D-6267-773B450CA1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12315" y="4567926"/>
            <a:ext cx="2743200" cy="349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333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460375" y="644993"/>
            <a:ext cx="702354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TITLE HERE</a:t>
            </a:r>
            <a:br>
              <a:rPr lang="en-US"/>
            </a:br>
            <a:r>
              <a:rPr lang="en-US"/>
              <a:t>ENCODE NORMAL</a:t>
            </a:r>
            <a:br>
              <a:rPr lang="en-US"/>
            </a:br>
            <a:r>
              <a:rPr lang="en-US"/>
              <a:t>BLACK, 50 PT. </a:t>
            </a:r>
          </a:p>
        </p:txBody>
      </p:sp>
      <p:pic>
        <p:nvPicPr>
          <p:cNvPr id="7" name="Pictur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8081" y="3426449"/>
            <a:ext cx="1600200" cy="1397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729AED2-4960-7067-FB96-D3041EAC8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08192" y="4572000"/>
            <a:ext cx="2743200" cy="35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028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6" y="644993"/>
            <a:ext cx="702354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TITLE HERE</a:t>
            </a:r>
            <a:br>
              <a:rPr lang="en-US"/>
            </a:br>
            <a:r>
              <a:rPr lang="en-US"/>
              <a:t>ENCODE NORMAL</a:t>
            </a:r>
            <a:br>
              <a:rPr lang="en-US"/>
            </a:br>
            <a:r>
              <a:rPr lang="en-US"/>
              <a:t>BLACK, 50 PT. </a:t>
            </a:r>
          </a:p>
        </p:txBody>
      </p:sp>
      <p:pic>
        <p:nvPicPr>
          <p:cNvPr id="7" name="Pictur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8081" y="3426449"/>
            <a:ext cx="1600200" cy="1397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0009019-9FC5-F223-E2EE-EAD944B597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08192" y="4572000"/>
            <a:ext cx="2743200" cy="35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60375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chemeClr val="tx2"/>
                </a:solidFill>
                <a:latin typeface="Uni Sans Regular" charset="0"/>
                <a:ea typeface="Uni Sans Regular" charset="0"/>
                <a:cs typeface="Uni Sans Regular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/>
              <a:t>SUB-HEADER HERE (UNI SANS REGULAR, 24 PT.)</a:t>
            </a:r>
          </a:p>
        </p:txBody>
      </p:sp>
      <p:sp>
        <p:nvSpPr>
          <p:cNvPr id="2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2320239"/>
            <a:ext cx="8197114" cy="2251761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C6F0E08-B4C2-5B13-58F9-ECC9FC38F2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08192" y="4572000"/>
            <a:ext cx="2743200" cy="35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1730667"/>
            <a:ext cx="8197114" cy="2365901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397EAC8-C99D-EBC8-3061-9945D299F5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08192" y="4572000"/>
            <a:ext cx="2743200" cy="35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447923" y="1724977"/>
            <a:ext cx="8184662" cy="29611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chemeClr val="tx1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/>
              <a:t>Graphics can go here – </a:t>
            </a:r>
            <a:br>
              <a:rPr lang="en-US"/>
            </a:br>
            <a:r>
              <a:rPr lang="en-US"/>
              <a:t>replace this box with your image or chart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8CDDF45-1507-D495-1733-61210E3962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08192" y="4572000"/>
            <a:ext cx="2743200" cy="35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447923" y="1724977"/>
            <a:ext cx="8184662" cy="29611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chemeClr val="tx1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/>
              <a:t>Graphics can go here – </a:t>
            </a:r>
            <a:br>
              <a:rPr lang="en-US"/>
            </a:br>
            <a:r>
              <a:rPr lang="en-US"/>
              <a:t>replace this box with your image or chart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8CDDF45-1507-D495-1733-61210E3962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08192" y="4572000"/>
            <a:ext cx="2743200" cy="35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3004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644993"/>
            <a:ext cx="702354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TITLE HERE</a:t>
            </a:r>
            <a:br>
              <a:rPr lang="en-US"/>
            </a:br>
            <a:r>
              <a:rPr lang="en-US"/>
              <a:t>ENCODE NORMAL</a:t>
            </a:r>
            <a:br>
              <a:rPr lang="en-US"/>
            </a:br>
            <a:r>
              <a:rPr lang="en-US"/>
              <a:t>BLACK, 50 PT. </a:t>
            </a:r>
          </a:p>
        </p:txBody>
      </p:sp>
      <p:pic>
        <p:nvPicPr>
          <p:cNvPr id="8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61" y="3426449"/>
            <a:ext cx="1597439" cy="1397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F2B64A8-6418-79D0-CED9-A98B8280E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08192" y="4572000"/>
            <a:ext cx="2743200" cy="35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9025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Header + Subheader + Content (Hur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368838"/>
            <a:ext cx="8184662" cy="517853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</a:p>
        </p:txBody>
      </p:sp>
      <p:pic>
        <p:nvPicPr>
          <p:cNvPr id="11" name="Picture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7923" y="335438"/>
            <a:ext cx="1103781" cy="96362"/>
          </a:xfrm>
          <a:prstGeom prst="rect">
            <a:avLst/>
          </a:prstGeom>
        </p:spPr>
      </p:pic>
      <p:sp>
        <p:nvSpPr>
          <p:cNvPr id="1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60375" y="909662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1200" b="0" i="0" baseline="0">
                <a:solidFill>
                  <a:schemeClr val="accent4">
                    <a:lumMod val="10000"/>
                  </a:schemeClr>
                </a:solidFill>
                <a:latin typeface="Uni Sans" charset="0"/>
                <a:ea typeface="Uni Sans" charset="0"/>
                <a:cs typeface="Uni Sans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/>
              <a:t>SUB-HEADER HERE (UNI SANS REGULAR, 24 PT.)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1516453"/>
            <a:ext cx="8197114" cy="3055547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1600" b="0" i="0" baseline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400" b="0" i="0" baseline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Wingdings" panose="05000000000000000000" pitchFamily="2" charset="2"/>
              <a:buChar char="§"/>
              <a:defRPr sz="1200" b="0" i="0" baseline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100" b="0" i="0" baseline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050" b="0" i="0" baseline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pic>
        <p:nvPicPr>
          <p:cNvPr id="5" name="Google Shape;69;p11">
            <a:extLst>
              <a:ext uri="{FF2B5EF4-FFF2-40B4-BE49-F238E27FC236}">
                <a16:creationId xmlns:a16="http://schemas.microsoft.com/office/drawing/2014/main" id="{95B84920-DC4E-FB31-1B14-7FBA0FFF49F7}"/>
              </a:ext>
            </a:extLst>
          </p:cNvPr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51964" y="4816648"/>
            <a:ext cx="495724" cy="33377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06A6F8E7-50D1-BB0F-ACFF-501DBB64B6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86600" y="8227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D0209-712D-4B11-9E3B-ABC968A85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790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644993"/>
            <a:ext cx="702354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 baseline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r>
              <a:rPr lang="en-US"/>
              <a:t>TITLE HERE </a:t>
            </a:r>
            <a:br>
              <a:rPr lang="en-US"/>
            </a:br>
            <a:r>
              <a:rPr lang="en-US"/>
              <a:t>ENCODE NORMAL BLACK, 50 PT.</a:t>
            </a:r>
          </a:p>
        </p:txBody>
      </p:sp>
      <p:pic>
        <p:nvPicPr>
          <p:cNvPr id="9" name="Pictur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8081" y="3426449"/>
            <a:ext cx="1600200" cy="1397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87D0FF8-6A94-FB64-456E-C645E99337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12315" y="4567926"/>
            <a:ext cx="2743200" cy="34964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1A35921-C1E7-655B-F2ED-7DEF06D5A221}"/>
              </a:ext>
            </a:extLst>
          </p:cNvPr>
          <p:cNvSpPr txBox="1"/>
          <p:nvPr userDrawn="1"/>
        </p:nvSpPr>
        <p:spPr>
          <a:xfrm>
            <a:off x="460375" y="3804139"/>
            <a:ext cx="4708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tx2"/>
                </a:solidFill>
                <a:latin typeface="Encode Sans Normal Black" panose="02000000000000000000" pitchFamily="2" charset="0"/>
              </a:rPr>
              <a:t>Name, Title</a:t>
            </a:r>
          </a:p>
        </p:txBody>
      </p:sp>
    </p:spTree>
    <p:extLst>
      <p:ext uri="{BB962C8B-B14F-4D97-AF65-F5344CB8AC3E}">
        <p14:creationId xmlns:p14="http://schemas.microsoft.com/office/powerpoint/2010/main" val="23734912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460375" y="644994"/>
            <a:ext cx="702354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TITLE HERE</a:t>
            </a:r>
            <a:br>
              <a:rPr lang="en-US"/>
            </a:br>
            <a:r>
              <a:rPr lang="en-US"/>
              <a:t>ENCODE NORMAL</a:t>
            </a:r>
            <a:br>
              <a:rPr lang="en-US"/>
            </a:br>
            <a:r>
              <a:rPr lang="en-US"/>
              <a:t>BLACK, 50 PT. </a:t>
            </a:r>
          </a:p>
        </p:txBody>
      </p:sp>
      <p:pic>
        <p:nvPicPr>
          <p:cNvPr id="7" name="Pictur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8081" y="3426450"/>
            <a:ext cx="1600200" cy="1397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729AED2-4960-7067-FB96-D3041EAC8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08192" y="4572001"/>
            <a:ext cx="2743200" cy="35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962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6" y="644994"/>
            <a:ext cx="702354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TITLE HERE</a:t>
            </a:r>
            <a:br>
              <a:rPr lang="en-US"/>
            </a:br>
            <a:r>
              <a:rPr lang="en-US"/>
              <a:t>ENCODE NORMAL</a:t>
            </a:r>
            <a:br>
              <a:rPr lang="en-US"/>
            </a:br>
            <a:r>
              <a:rPr lang="en-US"/>
              <a:t>BLACK, 50 PT. </a:t>
            </a:r>
          </a:p>
        </p:txBody>
      </p:sp>
      <p:pic>
        <p:nvPicPr>
          <p:cNvPr id="7" name="Pictur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8081" y="3426450"/>
            <a:ext cx="1600200" cy="1397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0009019-9FC5-F223-E2EE-EAD944B597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08192" y="4572001"/>
            <a:ext cx="2743200" cy="35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6144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0" y="121961"/>
            <a:ext cx="8197109" cy="548640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</a:p>
        </p:txBody>
      </p:sp>
      <p:pic>
        <p:nvPicPr>
          <p:cNvPr id="12" name="Picture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032" y="659071"/>
            <a:ext cx="1103781" cy="96362"/>
          </a:xfrm>
          <a:prstGeom prst="rect">
            <a:avLst/>
          </a:prstGeom>
        </p:spPr>
      </p:pic>
      <p:sp>
        <p:nvSpPr>
          <p:cNvPr id="2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60375" y="801519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chemeClr val="tx2"/>
                </a:solidFill>
                <a:latin typeface="Uni Sans Regular" charset="0"/>
                <a:ea typeface="Uni Sans Regular" charset="0"/>
                <a:cs typeface="Uni Sans Regular" charset="0"/>
              </a:defRPr>
            </a:lvl1pPr>
            <a:lvl2pPr marL="457189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378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566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754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/>
              <a:t>SUB-HEADER HERE (UNI SANS REGULAR, 24 PT.)</a:t>
            </a:r>
          </a:p>
        </p:txBody>
      </p:sp>
      <p:sp>
        <p:nvSpPr>
          <p:cNvPr id="2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4" y="1391091"/>
            <a:ext cx="8197114" cy="2251761"/>
          </a:xfrm>
          <a:prstGeom prst="rect">
            <a:avLst/>
          </a:prstGeom>
        </p:spPr>
        <p:txBody>
          <a:bodyPr/>
          <a:lstStyle>
            <a:lvl1pPr marL="342892" indent="-342892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2972" indent="-228594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348" indent="-228594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</p:spTree>
    <p:extLst>
      <p:ext uri="{BB962C8B-B14F-4D97-AF65-F5344CB8AC3E}">
        <p14:creationId xmlns:p14="http://schemas.microsoft.com/office/powerpoint/2010/main" val="41179837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73443" y="1007997"/>
            <a:ext cx="8197114" cy="2365901"/>
          </a:xfrm>
          <a:prstGeom prst="rect">
            <a:avLst/>
          </a:prstGeom>
        </p:spPr>
        <p:txBody>
          <a:bodyPr/>
          <a:lstStyle>
            <a:lvl1pPr marL="342892" indent="-342892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2972" indent="-228594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348" indent="-228594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341DCED-9D71-4C3D-3358-9100066DE9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0370" y="121961"/>
            <a:ext cx="8197109" cy="548640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5F3CB3-97F8-CE0F-3979-890478E32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032" y="659071"/>
            <a:ext cx="1103781" cy="96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1414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8081" y="3426450"/>
            <a:ext cx="1600200" cy="1397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81" y="4599010"/>
            <a:ext cx="2425226" cy="213273"/>
          </a:xfrm>
          <a:prstGeom prst="rect">
            <a:avLst/>
          </a:prstGeom>
        </p:spPr>
      </p:pic>
      <p:pic>
        <p:nvPicPr>
          <p:cNvPr id="13" name="Picture 12" descr="W Logo_Purple_2685_HEX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915" y="4219956"/>
            <a:ext cx="1371600" cy="92354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460375" y="644994"/>
            <a:ext cx="702354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TITLE HERE</a:t>
            </a:r>
            <a:br>
              <a:rPr lang="en-US"/>
            </a:br>
            <a:r>
              <a:rPr lang="en-US"/>
              <a:t>ENCODE NORMAL</a:t>
            </a:r>
            <a:br>
              <a:rPr lang="en-US"/>
            </a:br>
            <a:r>
              <a:rPr lang="en-US"/>
              <a:t>BLACK, 50 PT. </a:t>
            </a:r>
          </a:p>
        </p:txBody>
      </p:sp>
    </p:spTree>
    <p:extLst>
      <p:ext uri="{BB962C8B-B14F-4D97-AF65-F5344CB8AC3E}">
        <p14:creationId xmlns:p14="http://schemas.microsoft.com/office/powerpoint/2010/main" val="31300131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8081" y="3426450"/>
            <a:ext cx="1600200" cy="1397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81" y="4599010"/>
            <a:ext cx="2425226" cy="213273"/>
          </a:xfrm>
          <a:prstGeom prst="rect">
            <a:avLst/>
          </a:prstGeom>
        </p:spPr>
      </p:pic>
      <p:pic>
        <p:nvPicPr>
          <p:cNvPr id="13" name="Picture 12" descr="W Logo_Purple_2685_HEX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915" y="4219956"/>
            <a:ext cx="1371600" cy="92354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460375" y="644994"/>
            <a:ext cx="702354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TITLE HERE</a:t>
            </a:r>
            <a:br>
              <a:rPr lang="en-US"/>
            </a:br>
            <a:r>
              <a:rPr lang="en-US"/>
              <a:t>ENCODE NORMAL</a:t>
            </a:r>
            <a:br>
              <a:rPr lang="en-US"/>
            </a:br>
            <a:r>
              <a:rPr lang="en-US"/>
              <a:t>BLACK, 50 PT. </a:t>
            </a:r>
          </a:p>
        </p:txBody>
      </p:sp>
    </p:spTree>
    <p:extLst>
      <p:ext uri="{BB962C8B-B14F-4D97-AF65-F5344CB8AC3E}">
        <p14:creationId xmlns:p14="http://schemas.microsoft.com/office/powerpoint/2010/main" val="21309151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8081" y="3426450"/>
            <a:ext cx="1600200" cy="139700"/>
          </a:xfrm>
          <a:prstGeom prst="rect">
            <a:avLst/>
          </a:prstGeom>
        </p:spPr>
      </p:pic>
      <p:pic>
        <p:nvPicPr>
          <p:cNvPr id="6" name="Picture 5" descr="W Logo_Purple_2685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915" y="4219956"/>
            <a:ext cx="1371600" cy="92354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86" y="4675531"/>
            <a:ext cx="2539991" cy="1723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6" y="644994"/>
            <a:ext cx="702354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TITLE HERE</a:t>
            </a:r>
            <a:br>
              <a:rPr lang="en-US"/>
            </a:br>
            <a:r>
              <a:rPr lang="en-US"/>
              <a:t>ENCODE NORMAL</a:t>
            </a:r>
            <a:br>
              <a:rPr lang="en-US"/>
            </a:br>
            <a:r>
              <a:rPr lang="en-US"/>
              <a:t>BLACK, 50 PT.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C8D73F-2BF1-1CC3-5CC1-3852524077BB}"/>
              </a:ext>
            </a:extLst>
          </p:cNvPr>
          <p:cNvSpPr txBox="1"/>
          <p:nvPr userDrawn="1"/>
        </p:nvSpPr>
        <p:spPr>
          <a:xfrm>
            <a:off x="460375" y="3804139"/>
            <a:ext cx="4708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tx2"/>
                </a:solidFill>
                <a:latin typeface="Encode Sans Normal Black" panose="02000000000000000000" pitchFamily="2" charset="0"/>
              </a:rPr>
              <a:t>Name, Title</a:t>
            </a:r>
          </a:p>
        </p:txBody>
      </p:sp>
    </p:spTree>
    <p:extLst>
      <p:ext uri="{BB962C8B-B14F-4D97-AF65-F5344CB8AC3E}">
        <p14:creationId xmlns:p14="http://schemas.microsoft.com/office/powerpoint/2010/main" val="37087835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5382" y="1364404"/>
            <a:ext cx="1103781" cy="9636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9032" y="1363509"/>
            <a:ext cx="1103781" cy="96362"/>
          </a:xfrm>
          <a:prstGeom prst="rect">
            <a:avLst/>
          </a:prstGeom>
        </p:spPr>
      </p:pic>
      <p:sp>
        <p:nvSpPr>
          <p:cNvPr id="2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4" y="2320240"/>
            <a:ext cx="8197114" cy="2251761"/>
          </a:xfrm>
          <a:prstGeom prst="rect">
            <a:avLst/>
          </a:prstGeom>
        </p:spPr>
        <p:txBody>
          <a:bodyPr/>
          <a:lstStyle>
            <a:lvl1pPr marL="342892" indent="-342892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2972" indent="-228594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348" indent="-228594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60375" y="1730668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chemeClr val="tx2"/>
                </a:solidFill>
                <a:latin typeface="Uni Sans Regular" charset="0"/>
                <a:ea typeface="Uni Sans Regular" charset="0"/>
                <a:cs typeface="Uni Sans Regular" charset="0"/>
              </a:defRPr>
            </a:lvl1pPr>
            <a:lvl2pPr marL="457189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378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566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754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/>
              <a:t>SUB-HEADER HERE (UNI SANS REGULAR, 24 PT.)</a:t>
            </a: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042" y="4675531"/>
            <a:ext cx="2539991" cy="1723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7923" y="369286"/>
            <a:ext cx="8197109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12240016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032" y="1363509"/>
            <a:ext cx="1103781" cy="96362"/>
          </a:xfrm>
          <a:prstGeom prst="rect">
            <a:avLst/>
          </a:prstGeom>
        </p:spPr>
      </p:pic>
      <p:pic>
        <p:nvPicPr>
          <p:cNvPr id="6" name="Picture 5" descr="W Logo_Purple_2685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915" y="4219956"/>
            <a:ext cx="1371600" cy="923544"/>
          </a:xfrm>
          <a:prstGeom prst="rect">
            <a:avLst/>
          </a:prstGeom>
        </p:spPr>
      </p:pic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4" y="1730668"/>
            <a:ext cx="8197114" cy="2365901"/>
          </a:xfrm>
          <a:prstGeom prst="rect">
            <a:avLst/>
          </a:prstGeom>
        </p:spPr>
        <p:txBody>
          <a:bodyPr/>
          <a:lstStyle>
            <a:lvl1pPr marL="342892" indent="-342892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2972" indent="-228594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348" indent="-228594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370623"/>
            <a:ext cx="8184662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17716794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032" y="1363509"/>
            <a:ext cx="1103781" cy="96362"/>
          </a:xfrm>
          <a:prstGeom prst="rect">
            <a:avLst/>
          </a:prstGeom>
        </p:spPr>
      </p:pic>
      <p:sp>
        <p:nvSpPr>
          <p:cNvPr id="10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447924" y="1724978"/>
            <a:ext cx="8184662" cy="29611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chemeClr val="tx1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/>
              <a:t>Graphics can go here – </a:t>
            </a:r>
            <a:br>
              <a:rPr lang="en-US"/>
            </a:br>
            <a:r>
              <a:rPr lang="en-US"/>
              <a:t>replace this box with your image or chart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042" y="4675531"/>
            <a:ext cx="2539991" cy="1723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369734"/>
            <a:ext cx="8172210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2765285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7923" y="371510"/>
            <a:ext cx="8197114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  <p:pic>
        <p:nvPicPr>
          <p:cNvPr id="11" name="Picture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031" y="1363508"/>
            <a:ext cx="1103781" cy="96362"/>
          </a:xfrm>
          <a:prstGeom prst="rect">
            <a:avLst/>
          </a:prstGeom>
        </p:spPr>
      </p:pic>
      <p:sp>
        <p:nvSpPr>
          <p:cNvPr id="10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60375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chemeClr val="tx2"/>
                </a:solidFill>
                <a:latin typeface="Uni Sans Regular" charset="0"/>
                <a:ea typeface="Uni Sans Regular" charset="0"/>
                <a:cs typeface="Uni Sans Regular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/>
              <a:t>SUB-HEADER HERE (UNI SANS REGULAR, 24 PT.)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2320239"/>
            <a:ext cx="8197114" cy="2251761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342B0B-AF57-73E4-E5AC-CC1BC88B1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12315" y="4567926"/>
            <a:ext cx="2743200" cy="349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2405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5E89F-C984-5EC9-C88A-F8A37D1B7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428625"/>
            <a:ext cx="8286750" cy="3429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1">
            <a:extLst>
              <a:ext uri="{FF2B5EF4-FFF2-40B4-BE49-F238E27FC236}">
                <a16:creationId xmlns:a16="http://schemas.microsoft.com/office/drawing/2014/main" id="{EABBFFFC-4A62-D7DA-D186-A68A2AF381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8625" y="868815"/>
            <a:ext cx="8286750" cy="30276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650"/>
            </a:lvl1pPr>
            <a:lvl2pPr marL="170259" indent="0">
              <a:buNone/>
              <a:defRPr/>
            </a:lvl2pPr>
            <a:lvl3pPr marL="345281" indent="0">
              <a:buNone/>
              <a:defRPr/>
            </a:lvl3pPr>
            <a:lvl4pPr marL="469106" indent="0">
              <a:buNone/>
              <a:defRPr/>
            </a:lvl4pPr>
            <a:lvl5pPr marL="598885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33D797-4FB2-4DE2-244F-66B8D169D1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Slalom. All Rights Reserved. Proprietary and Confidential.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9A54F-D44C-840B-946D-8F1906CFC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4779F9C-2379-4946-84FF-DBB76193FE00}" type="datetimeyyyy">
              <a:rPr lang="en-US" smtClean="0"/>
              <a:t>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60216C-BF44-E98D-DA57-6EC6F458E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3E34-DC33-45ED-8E33-EC0D5991E9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524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42327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460375" y="644993"/>
            <a:ext cx="702354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TITLE HERE</a:t>
            </a:r>
            <a:br>
              <a:rPr lang="en-US"/>
            </a:br>
            <a:r>
              <a:rPr lang="en-US"/>
              <a:t>ENCODE NORMAL</a:t>
            </a:r>
            <a:br>
              <a:rPr lang="en-US"/>
            </a:br>
            <a:r>
              <a:rPr lang="en-US"/>
              <a:t>BLACK, 50 PT. </a:t>
            </a:r>
          </a:p>
        </p:txBody>
      </p:sp>
      <p:pic>
        <p:nvPicPr>
          <p:cNvPr id="7" name="Pictur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8081" y="3426449"/>
            <a:ext cx="1600200" cy="1397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729AED2-4960-7067-FB96-D3041EAC8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08192" y="4572000"/>
            <a:ext cx="2743200" cy="35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6143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6" y="644993"/>
            <a:ext cx="702354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TITLE HERE</a:t>
            </a:r>
            <a:br>
              <a:rPr lang="en-US"/>
            </a:br>
            <a:r>
              <a:rPr lang="en-US"/>
              <a:t>ENCODE NORMAL</a:t>
            </a:r>
            <a:br>
              <a:rPr lang="en-US"/>
            </a:br>
            <a:r>
              <a:rPr lang="en-US"/>
              <a:t>BLACK, 50 PT. </a:t>
            </a:r>
          </a:p>
        </p:txBody>
      </p:sp>
      <p:pic>
        <p:nvPicPr>
          <p:cNvPr id="7" name="Pictur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8081" y="3426449"/>
            <a:ext cx="1600200" cy="1397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0009019-9FC5-F223-E2EE-EAD944B597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08192" y="4572000"/>
            <a:ext cx="2743200" cy="35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2561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7922" y="322903"/>
            <a:ext cx="8197109" cy="543269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(ENCODE NORMAL BLACK, 30 PT.)</a:t>
            </a:r>
          </a:p>
        </p:txBody>
      </p:sp>
      <p:pic>
        <p:nvPicPr>
          <p:cNvPr id="12" name="Picture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031" y="769810"/>
            <a:ext cx="1103781" cy="96362"/>
          </a:xfrm>
          <a:prstGeom prst="rect">
            <a:avLst/>
          </a:prstGeom>
        </p:spPr>
      </p:pic>
      <p:sp>
        <p:nvSpPr>
          <p:cNvPr id="2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60375" y="981926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chemeClr val="tx2"/>
                </a:solidFill>
                <a:latin typeface="Uni Sans Regular" charset="0"/>
                <a:ea typeface="Uni Sans Regular" charset="0"/>
                <a:cs typeface="Uni Sans Regular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/>
              <a:t>SUB-HEADER HERE (UNI SANS REGULAR, 24 PT.)</a:t>
            </a:r>
          </a:p>
        </p:txBody>
      </p:sp>
      <p:sp>
        <p:nvSpPr>
          <p:cNvPr id="2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1571498"/>
            <a:ext cx="8197114" cy="2802192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C6F0E08-B4C2-5B13-58F9-ECC9FC38F2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08192" y="4572000"/>
            <a:ext cx="2743200" cy="35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7273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324240"/>
            <a:ext cx="8184662" cy="543269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(ENCODE NORMAL BLACK, 30 PT.)</a:t>
            </a:r>
          </a:p>
        </p:txBody>
      </p:sp>
      <p:pic>
        <p:nvPicPr>
          <p:cNvPr id="22" name="Picture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031" y="771147"/>
            <a:ext cx="1103781" cy="96362"/>
          </a:xfrm>
          <a:prstGeom prst="rect">
            <a:avLst/>
          </a:prstGeom>
        </p:spPr>
      </p:pic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981924"/>
            <a:ext cx="8197114" cy="3390429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397EAC8-C99D-EBC8-3061-9945D299F5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08192" y="4572000"/>
            <a:ext cx="2743200" cy="35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548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323351"/>
            <a:ext cx="8172210" cy="543269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(ENCODE NORMAL BLACK, 30 PT.)</a:t>
            </a:r>
          </a:p>
        </p:txBody>
      </p:sp>
      <p:pic>
        <p:nvPicPr>
          <p:cNvPr id="9" name="Pictur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031" y="770258"/>
            <a:ext cx="1103781" cy="96362"/>
          </a:xfrm>
          <a:prstGeom prst="rect">
            <a:avLst/>
          </a:prstGeom>
        </p:spPr>
      </p:pic>
      <p:sp>
        <p:nvSpPr>
          <p:cNvPr id="10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447923" y="982860"/>
            <a:ext cx="8184662" cy="29611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chemeClr val="tx1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/>
              <a:t>Graphics can go here – </a:t>
            </a:r>
            <a:br>
              <a:rPr lang="en-US"/>
            </a:br>
            <a:r>
              <a:rPr lang="en-US"/>
              <a:t>replace this box with your image or chart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8CDDF45-1507-D495-1733-61210E3962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08192" y="4572000"/>
            <a:ext cx="2743200" cy="35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56583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bg>
      <p:bgPr>
        <a:solidFill>
          <a:srgbClr val="FFFFFF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pic>
        <p:nvPicPr>
          <p:cNvPr id="78" name="Google Shape;78;p17" descr="GOLD_BAR.png"/>
          <p:cNvPicPr preferRelativeResize="0"/>
          <p:nvPr/>
        </p:nvPicPr>
        <p:blipFill rotWithShape="1">
          <a:blip r:embed="rId2">
            <a:alphaModFix/>
          </a:blip>
          <a:srcRect l="-19303"/>
          <a:stretch/>
        </p:blipFill>
        <p:spPr>
          <a:xfrm>
            <a:off x="247224" y="1083688"/>
            <a:ext cx="1886184" cy="9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7"/>
          <p:cNvPicPr preferRelativeResize="0"/>
          <p:nvPr/>
        </p:nvPicPr>
        <p:blipFill rotWithShape="1">
          <a:blip r:embed="rId3">
            <a:alphaModFix/>
          </a:blip>
          <a:srcRect l="19916" b="27771"/>
          <a:stretch/>
        </p:blipFill>
        <p:spPr>
          <a:xfrm>
            <a:off x="566125" y="4669751"/>
            <a:ext cx="1601924" cy="289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21608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911918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57200" y="13977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lvl="0" indent="-380990">
              <a:spcBef>
                <a:spcPts val="600"/>
              </a:spcBef>
              <a:spcAft>
                <a:spcPts val="0"/>
              </a:spcAft>
              <a:buSzPts val="2400"/>
              <a:buChar char="&gt;"/>
              <a:defRPr sz="2400"/>
            </a:lvl1pPr>
            <a:lvl2pPr marL="914378" lvl="1" indent="-355591">
              <a:spcBef>
                <a:spcPts val="0"/>
              </a:spcBef>
              <a:spcAft>
                <a:spcPts val="0"/>
              </a:spcAft>
              <a:buSzPts val="2000"/>
              <a:buChar char="―"/>
              <a:defRPr sz="2000"/>
            </a:lvl2pPr>
            <a:lvl3pPr marL="1371566" lvl="2" indent="-342892">
              <a:spcBef>
                <a:spcPts val="0"/>
              </a:spcBef>
              <a:spcAft>
                <a:spcPts val="0"/>
              </a:spcAft>
              <a:buSzPts val="1800"/>
              <a:buChar char="&gt;"/>
              <a:defRPr sz="1800"/>
            </a:lvl3pPr>
            <a:lvl4pPr marL="1828754" lvl="3" indent="-330192">
              <a:spcBef>
                <a:spcPts val="0"/>
              </a:spcBef>
              <a:spcAft>
                <a:spcPts val="0"/>
              </a:spcAft>
              <a:buSzPts val="1600"/>
              <a:buChar char="–"/>
              <a:defRPr/>
            </a:lvl4pPr>
            <a:lvl5pPr marL="2285943" lvl="4" indent="-317492">
              <a:spcBef>
                <a:spcPts val="0"/>
              </a:spcBef>
              <a:spcAft>
                <a:spcPts val="0"/>
              </a:spcAft>
              <a:buSzPts val="1400"/>
              <a:buChar char="&gt;"/>
              <a:defRPr/>
            </a:lvl5pPr>
            <a:lvl6pPr marL="2743132" lvl="5" indent="-317492">
              <a:spcBef>
                <a:spcPts val="0"/>
              </a:spcBef>
              <a:spcAft>
                <a:spcPts val="0"/>
              </a:spcAft>
              <a:buSzPts val="1400"/>
              <a:buChar char="•"/>
              <a:defRPr/>
            </a:lvl6pPr>
            <a:lvl7pPr marL="3200320" lvl="6" indent="-317492">
              <a:spcBef>
                <a:spcPts val="0"/>
              </a:spcBef>
              <a:spcAft>
                <a:spcPts val="0"/>
              </a:spcAft>
              <a:buSzPts val="1400"/>
              <a:buChar char="•"/>
              <a:defRPr/>
            </a:lvl7pPr>
            <a:lvl8pPr marL="3657509" lvl="7" indent="-317492">
              <a:spcBef>
                <a:spcPts val="0"/>
              </a:spcBef>
              <a:spcAft>
                <a:spcPts val="0"/>
              </a:spcAft>
              <a:buSzPts val="1400"/>
              <a:buChar char="•"/>
              <a:defRPr/>
            </a:lvl8pPr>
            <a:lvl9pPr marL="4114697" lvl="8" indent="-317492">
              <a:spcBef>
                <a:spcPts val="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3" descr="GOLD_BAR.png"/>
          <p:cNvPicPr preferRelativeResize="0"/>
          <p:nvPr/>
        </p:nvPicPr>
        <p:blipFill rotWithShape="1">
          <a:blip r:embed="rId2">
            <a:alphaModFix/>
          </a:blip>
          <a:srcRect l="-19303"/>
          <a:stretch/>
        </p:blipFill>
        <p:spPr>
          <a:xfrm>
            <a:off x="147350" y="883304"/>
            <a:ext cx="1886184" cy="9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3"/>
          <p:cNvPicPr preferRelativeResize="0"/>
          <p:nvPr/>
        </p:nvPicPr>
        <p:blipFill rotWithShape="1">
          <a:blip r:embed="rId3">
            <a:alphaModFix/>
          </a:blip>
          <a:srcRect l="19916" b="27771"/>
          <a:stretch/>
        </p:blipFill>
        <p:spPr>
          <a:xfrm>
            <a:off x="566125" y="4669751"/>
            <a:ext cx="1601924" cy="289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3277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7923" y="369733"/>
            <a:ext cx="8197114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  <p:pic>
        <p:nvPicPr>
          <p:cNvPr id="12" name="Picture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031" y="1363508"/>
            <a:ext cx="1103781" cy="96362"/>
          </a:xfrm>
          <a:prstGeom prst="rect">
            <a:avLst/>
          </a:prstGeom>
        </p:spPr>
      </p:pic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1730667"/>
            <a:ext cx="8197114" cy="2365901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095F5DB-4D77-64EF-C70C-4529C284E2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12315" y="4567926"/>
            <a:ext cx="2743200" cy="349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33797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WN HALL MASTER">
  <p:cSld name="TOWN HALL MASTER">
    <p:bg>
      <p:bgPr>
        <a:solidFill>
          <a:schemeClr val="dk1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7"/>
          <p:cNvSpPr txBox="1">
            <a:spLocks noGrp="1"/>
          </p:cNvSpPr>
          <p:nvPr>
            <p:ph type="ctrTitle"/>
          </p:nvPr>
        </p:nvSpPr>
        <p:spPr>
          <a:xfrm>
            <a:off x="613950" y="1750845"/>
            <a:ext cx="7788832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 Black"/>
              <a:buNone/>
              <a:defRPr sz="48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pic>
        <p:nvPicPr>
          <p:cNvPr id="121" name="Google Shape;121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981350" y="2942266"/>
            <a:ext cx="2405000" cy="13970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27"/>
          <p:cNvSpPr txBox="1"/>
          <p:nvPr/>
        </p:nvSpPr>
        <p:spPr>
          <a:xfrm>
            <a:off x="613950" y="3682500"/>
            <a:ext cx="3758700" cy="40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FFFFFF"/>
              </a:solidFill>
              <a:latin typeface="Encode Sans"/>
              <a:ea typeface="Encode Sans"/>
              <a:cs typeface="Encode Sans"/>
              <a:sym typeface="Encode Sans"/>
            </a:endParaRPr>
          </a:p>
        </p:txBody>
      </p:sp>
      <p:pic>
        <p:nvPicPr>
          <p:cNvPr id="123" name="Google Shape;123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57701" y="4504626"/>
            <a:ext cx="1013126" cy="682175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27"/>
          <p:cNvSpPr txBox="1">
            <a:spLocks noGrp="1"/>
          </p:cNvSpPr>
          <p:nvPr>
            <p:ph type="subTitle" idx="1"/>
          </p:nvPr>
        </p:nvSpPr>
        <p:spPr>
          <a:xfrm>
            <a:off x="613950" y="3449282"/>
            <a:ext cx="7772400" cy="57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939821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2B6D4-944E-034C-8440-3D73EA0A7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9074"/>
            <a:ext cx="8229600" cy="656672"/>
          </a:xfrm>
        </p:spPr>
        <p:txBody>
          <a:bodyPr/>
          <a:lstStyle>
            <a:lvl1pPr>
              <a:defRPr b="0" i="0">
                <a:latin typeface="Montserrat" pitchFamily="2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ubtitle">
            <a:extLst>
              <a:ext uri="{FF2B5EF4-FFF2-40B4-BE49-F238E27FC236}">
                <a16:creationId xmlns:a16="http://schemas.microsoft.com/office/drawing/2014/main" id="{725B6C17-23FC-404A-9860-42D139F32D92}"/>
              </a:ext>
            </a:extLst>
          </p:cNvPr>
          <p:cNvSpPr>
            <a:spLocks noGrp="1"/>
          </p:cNvSpPr>
          <p:nvPr>
            <p:ph type="subTitle" sz="quarter" idx="15" hasCustomPrompt="1"/>
          </p:nvPr>
        </p:nvSpPr>
        <p:spPr>
          <a:xfrm>
            <a:off x="457200" y="1065750"/>
            <a:ext cx="8229600" cy="43920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Montserrat" pitchFamily="2" charset="77"/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en-US" err="1"/>
              <a:t>Subheader</a:t>
            </a:r>
            <a:r>
              <a:rPr lang="en-US"/>
              <a:t> Text</a:t>
            </a:r>
          </a:p>
        </p:txBody>
      </p:sp>
    </p:spTree>
    <p:extLst>
      <p:ext uri="{BB962C8B-B14F-4D97-AF65-F5344CB8AC3E}">
        <p14:creationId xmlns:p14="http://schemas.microsoft.com/office/powerpoint/2010/main" val="151646239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Header + Subheader + Content (Hur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368838"/>
            <a:ext cx="8184662" cy="517853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</a:p>
        </p:txBody>
      </p:sp>
      <p:pic>
        <p:nvPicPr>
          <p:cNvPr id="11" name="Picture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7923" y="335438"/>
            <a:ext cx="1103781" cy="96362"/>
          </a:xfrm>
          <a:prstGeom prst="rect">
            <a:avLst/>
          </a:prstGeom>
        </p:spPr>
      </p:pic>
      <p:sp>
        <p:nvSpPr>
          <p:cNvPr id="1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60375" y="909662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1200" b="0" i="0" baseline="0">
                <a:solidFill>
                  <a:schemeClr val="accent4">
                    <a:lumMod val="10000"/>
                  </a:schemeClr>
                </a:solidFill>
                <a:latin typeface="Uni Sans Regular" charset="0"/>
                <a:ea typeface="Uni Sans Regular" charset="0"/>
                <a:cs typeface="Uni Sans Regular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/>
              <a:t>SUB-HEADER HERE (UNI SANS REGULAR, 24 PT.)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1516453"/>
            <a:ext cx="8197114" cy="3055547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1600" b="0" i="0" baseline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400" b="0" i="0" baseline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Wingdings" panose="05000000000000000000" pitchFamily="2" charset="2"/>
              <a:buChar char="§"/>
              <a:defRPr sz="1200" b="0" i="0" baseline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100" b="0" i="0" baseline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050" b="0" i="0" baseline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pic>
        <p:nvPicPr>
          <p:cNvPr id="5" name="Google Shape;69;p11">
            <a:extLst>
              <a:ext uri="{FF2B5EF4-FFF2-40B4-BE49-F238E27FC236}">
                <a16:creationId xmlns:a16="http://schemas.microsoft.com/office/drawing/2014/main" id="{95B84920-DC4E-FB31-1B14-7FBA0FFF49F7}"/>
              </a:ext>
            </a:extLst>
          </p:cNvPr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51964" y="4816648"/>
            <a:ext cx="495724" cy="33377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06A6F8E7-50D1-BB0F-ACFF-501DBB64B6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86600" y="8227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D0209-712D-4B11-9E3B-ABC968A85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05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370622"/>
            <a:ext cx="8184662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  <p:pic>
        <p:nvPicPr>
          <p:cNvPr id="13" name="Picture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031" y="1363508"/>
            <a:ext cx="1103781" cy="96362"/>
          </a:xfrm>
          <a:prstGeom prst="rect">
            <a:avLst/>
          </a:prstGeom>
        </p:spPr>
      </p:pic>
      <p:sp>
        <p:nvSpPr>
          <p:cNvPr id="6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447923" y="1724977"/>
            <a:ext cx="8184662" cy="28281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FFFFFF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/>
              <a:t>Graphics can go here – </a:t>
            </a:r>
            <a:br>
              <a:rPr lang="en-US"/>
            </a:br>
            <a:r>
              <a:rPr lang="en-US"/>
              <a:t>replace this box with your image or chart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5550AE6-960E-63B8-A0B9-39EFF5DEF9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12315" y="4567926"/>
            <a:ext cx="2743200" cy="349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560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644993"/>
            <a:ext cx="702354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TITLE HERE</a:t>
            </a:r>
            <a:br>
              <a:rPr lang="en-US"/>
            </a:br>
            <a:r>
              <a:rPr lang="en-US"/>
              <a:t>ENCODE NORMAL</a:t>
            </a:r>
            <a:br>
              <a:rPr lang="en-US"/>
            </a:br>
            <a:r>
              <a:rPr lang="en-US"/>
              <a:t>BLACK, 50 PT. </a:t>
            </a:r>
          </a:p>
        </p:txBody>
      </p:sp>
      <p:pic>
        <p:nvPicPr>
          <p:cNvPr id="8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61" y="3426449"/>
            <a:ext cx="1597439" cy="1397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F2B64A8-6418-79D0-CED9-A98B8280E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08192" y="4572000"/>
            <a:ext cx="2743200" cy="35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653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644993"/>
            <a:ext cx="697230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TITLE HERE</a:t>
            </a:r>
            <a:br>
              <a:rPr lang="en-US"/>
            </a:br>
            <a:r>
              <a:rPr lang="en-US"/>
              <a:t>ENCODE NORMAL</a:t>
            </a:r>
            <a:br>
              <a:rPr lang="en-US"/>
            </a:br>
            <a:r>
              <a:rPr lang="en-US"/>
              <a:t>BLACK, 50 PT. </a:t>
            </a:r>
          </a:p>
        </p:txBody>
      </p:sp>
      <p:pic>
        <p:nvPicPr>
          <p:cNvPr id="10" name="Pictur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61" y="3426449"/>
            <a:ext cx="1597439" cy="1397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5744C0C-AA21-8D9B-3405-9407158358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08192" y="4572000"/>
            <a:ext cx="2743200" cy="35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491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4" y="369733"/>
            <a:ext cx="8184657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  <p:pic>
        <p:nvPicPr>
          <p:cNvPr id="12" name="Picture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74" y="1363508"/>
            <a:ext cx="1090095" cy="96362"/>
          </a:xfrm>
          <a:prstGeom prst="rect">
            <a:avLst/>
          </a:prstGeom>
        </p:spPr>
      </p:pic>
      <p:sp>
        <p:nvSpPr>
          <p:cNvPr id="11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60375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chemeClr val="tx2"/>
                </a:solidFill>
                <a:latin typeface="Uni Sans Regular" charset="0"/>
                <a:ea typeface="Uni Sans Regular" charset="0"/>
                <a:cs typeface="Uni Sans Regular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/>
              <a:t>SUB-HEADER HERE (UNI SANS REGULAR, 24 PT.)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2320239"/>
            <a:ext cx="8197114" cy="2251761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369A99-5541-7F84-6993-AB734889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08192" y="4572000"/>
            <a:ext cx="2743200" cy="35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301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369733"/>
            <a:ext cx="8184662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  <p:pic>
        <p:nvPicPr>
          <p:cNvPr id="14" name="Picture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74" y="1363508"/>
            <a:ext cx="1090095" cy="96362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1730667"/>
            <a:ext cx="8197114" cy="2365901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BFC3A1-F281-03AF-9E0C-3E7C637B4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08192" y="4572000"/>
            <a:ext cx="2743200" cy="35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392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3703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6" r:id="rId1"/>
    <p:sldLayoutId id="2147483658" r:id="rId2"/>
    <p:sldLayoutId id="2147483659" r:id="rId3"/>
    <p:sldLayoutId id="2147483660" r:id="rId4"/>
    <p:sldLayoutId id="2147483661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2CA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3665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3" r:id="rId2"/>
    <p:sldLayoutId id="2147483674" r:id="rId3"/>
    <p:sldLayoutId id="2147483675" r:id="rId4"/>
    <p:sldLayoutId id="2147483677" r:id="rId5"/>
    <p:sldLayoutId id="2147483688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53" r:id="rId2"/>
    <p:sldLayoutId id="2147483663" r:id="rId3"/>
    <p:sldLayoutId id="2147483664" r:id="rId4"/>
    <p:sldLayoutId id="2147483665" r:id="rId5"/>
    <p:sldLayoutId id="2147483686" r:id="rId6"/>
    <p:sldLayoutId id="2147483682" r:id="rId7"/>
    <p:sldLayoutId id="2147483741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983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</p:sldLayoutIdLst>
  <p:txStyles>
    <p:titleStyle>
      <a:lvl1pPr algn="ctr" defTabSz="45718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2" indent="-342892" algn="l" defTabSz="45718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defTabSz="45718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45718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2293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</p:sldLayoutIdLst>
  <p:txStyles>
    <p:titleStyle>
      <a:lvl1pPr algn="ctr" defTabSz="45718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2" indent="-342892" algn="l" defTabSz="45718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defTabSz="45718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45718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834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8" r:id="rId9"/>
    <p:sldLayoutId id="2147483739" r:id="rId10"/>
    <p:sldLayoutId id="214748374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b"/>
          <a:lstStyle/>
          <a:p>
            <a:pPr>
              <a:spcBef>
                <a:spcPts val="0"/>
              </a:spcBef>
            </a:pPr>
            <a:r>
              <a:rPr lang="en-US" sz="4800">
                <a:latin typeface="Encode Sans Normal Black"/>
              </a:rPr>
              <a:t>Project Name</a:t>
            </a:r>
            <a:br>
              <a:rPr lang="en-US" sz="3600" dirty="0"/>
            </a:br>
            <a:br>
              <a:rPr lang="en-US" sz="1400" dirty="0"/>
            </a:br>
            <a:r>
              <a:rPr lang="en-US" sz="2400" dirty="0">
                <a:latin typeface="Encode Sans Normal Black"/>
              </a:rPr>
              <a:t>Business Case for Scope Additions</a:t>
            </a:r>
          </a:p>
        </p:txBody>
      </p:sp>
    </p:spTree>
    <p:extLst>
      <p:ext uri="{BB962C8B-B14F-4D97-AF65-F5344CB8AC3E}">
        <p14:creationId xmlns:p14="http://schemas.microsoft.com/office/powerpoint/2010/main" val="2038487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1E75AD9-653E-8116-D047-52468E8497C2}"/>
              </a:ext>
            </a:extLst>
          </p:cNvPr>
          <p:cNvSpPr txBox="1">
            <a:spLocks/>
          </p:cNvSpPr>
          <p:nvPr/>
        </p:nvSpPr>
        <p:spPr>
          <a:xfrm>
            <a:off x="472827" y="-26663"/>
            <a:ext cx="8172210" cy="576934"/>
          </a:xfrm>
          <a:prstGeom prst="rect">
            <a:avLst/>
          </a:prstGeom>
        </p:spPr>
        <p:txBody>
          <a:bodyPr anchor="b"/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i="0" kern="1200">
                <a:solidFill>
                  <a:schemeClr val="tx1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br>
              <a:rPr lang="en-US" dirty="0"/>
            </a:br>
            <a:r>
              <a:rPr lang="en-US" dirty="0"/>
              <a:t>Scope Increase: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65F74DA-6074-FC15-D8D7-E6CFB0462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483" y="574285"/>
            <a:ext cx="1103781" cy="96362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D8DD726-3801-92F7-9D29-82817FD7A0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110010"/>
              </p:ext>
            </p:extLst>
          </p:nvPr>
        </p:nvGraphicFramePr>
        <p:xfrm>
          <a:off x="267558" y="886956"/>
          <a:ext cx="4172351" cy="307639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4172351">
                  <a:extLst>
                    <a:ext uri="{9D8B030D-6E8A-4147-A177-3AD203B41FA5}">
                      <a16:colId xmlns:a16="http://schemas.microsoft.com/office/drawing/2014/main" val="275164443"/>
                    </a:ext>
                  </a:extLst>
                </a:gridCol>
              </a:tblGrid>
              <a:tr h="3076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Description of Scope Increase/Product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31504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8AF9CF4-8F60-B139-6A7D-C4A909DDE3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086340"/>
              </p:ext>
            </p:extLst>
          </p:nvPr>
        </p:nvGraphicFramePr>
        <p:xfrm>
          <a:off x="267569" y="1193993"/>
          <a:ext cx="4172351" cy="1877602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4172351">
                  <a:extLst>
                    <a:ext uri="{9D8B030D-6E8A-4147-A177-3AD203B41FA5}">
                      <a16:colId xmlns:a16="http://schemas.microsoft.com/office/drawing/2014/main" val="2794703045"/>
                    </a:ext>
                  </a:extLst>
                </a:gridCol>
              </a:tblGrid>
              <a:tr h="1877602">
                <a:tc>
                  <a:txBody>
                    <a:bodyPr/>
                    <a:lstStyle/>
                    <a:p>
                      <a:r>
                        <a:rPr lang="en-US" sz="1200" b="1" dirty="0"/>
                        <a:t>TBD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68756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63CF3C1-5C75-DBBC-2173-AF3F96052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550185"/>
              </p:ext>
            </p:extLst>
          </p:nvPr>
        </p:nvGraphicFramePr>
        <p:xfrm>
          <a:off x="4439916" y="886354"/>
          <a:ext cx="4375551" cy="307638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4375551">
                  <a:extLst>
                    <a:ext uri="{9D8B030D-6E8A-4147-A177-3AD203B41FA5}">
                      <a16:colId xmlns:a16="http://schemas.microsoft.com/office/drawing/2014/main" val="275164443"/>
                    </a:ext>
                  </a:extLst>
                </a:gridCol>
              </a:tblGrid>
              <a:tr h="3076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Recommendation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31504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3152B60-E967-6A65-CB8E-95FC76B212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186254"/>
              </p:ext>
            </p:extLst>
          </p:nvPr>
        </p:nvGraphicFramePr>
        <p:xfrm>
          <a:off x="4439909" y="1187034"/>
          <a:ext cx="4375550" cy="687246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4375550">
                  <a:extLst>
                    <a:ext uri="{9D8B030D-6E8A-4147-A177-3AD203B41FA5}">
                      <a16:colId xmlns:a16="http://schemas.microsoft.com/office/drawing/2014/main" val="2794703045"/>
                    </a:ext>
                  </a:extLst>
                </a:gridCol>
              </a:tblGrid>
              <a:tr h="687246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Go/No Go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Rationale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687569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D1B9337-9850-47B4-45AC-82CDD1E426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30751"/>
              </p:ext>
            </p:extLst>
          </p:nvPr>
        </p:nvGraphicFramePr>
        <p:xfrm>
          <a:off x="4439911" y="1857841"/>
          <a:ext cx="4375551" cy="26043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4375551">
                  <a:extLst>
                    <a:ext uri="{9D8B030D-6E8A-4147-A177-3AD203B41FA5}">
                      <a16:colId xmlns:a16="http://schemas.microsoft.com/office/drawing/2014/main" val="275164443"/>
                    </a:ext>
                  </a:extLst>
                </a:gridCol>
              </a:tblGrid>
              <a:tr h="2604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Risks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315043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6CF0638-209D-5505-C6C6-BB8B83E486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991466"/>
              </p:ext>
            </p:extLst>
          </p:nvPr>
        </p:nvGraphicFramePr>
        <p:xfrm>
          <a:off x="4439909" y="2118271"/>
          <a:ext cx="4375550" cy="1213835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4375550">
                  <a:extLst>
                    <a:ext uri="{9D8B030D-6E8A-4147-A177-3AD203B41FA5}">
                      <a16:colId xmlns:a16="http://schemas.microsoft.com/office/drawing/2014/main" val="2794703045"/>
                    </a:ext>
                  </a:extLst>
                </a:gridCol>
              </a:tblGrid>
              <a:tr h="1213835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687569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E2E1F09-A4F2-E094-8B99-CCAE22D30E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286601"/>
              </p:ext>
            </p:extLst>
          </p:nvPr>
        </p:nvGraphicFramePr>
        <p:xfrm>
          <a:off x="4439909" y="3315585"/>
          <a:ext cx="4375551" cy="247269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4375551">
                  <a:extLst>
                    <a:ext uri="{9D8B030D-6E8A-4147-A177-3AD203B41FA5}">
                      <a16:colId xmlns:a16="http://schemas.microsoft.com/office/drawing/2014/main" val="275164443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Benefits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315043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815E6629-4477-AAAF-D69A-A33437276D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28328"/>
              </p:ext>
            </p:extLst>
          </p:nvPr>
        </p:nvGraphicFramePr>
        <p:xfrm>
          <a:off x="4439909" y="3562853"/>
          <a:ext cx="4375550" cy="1383077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4375550">
                  <a:extLst>
                    <a:ext uri="{9D8B030D-6E8A-4147-A177-3AD203B41FA5}">
                      <a16:colId xmlns:a16="http://schemas.microsoft.com/office/drawing/2014/main" val="2794703045"/>
                    </a:ext>
                  </a:extLst>
                </a:gridCol>
              </a:tblGrid>
              <a:tr h="1383077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687569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794B6E0-8DBA-89F0-1504-6AAA1F99C9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619882"/>
              </p:ext>
            </p:extLst>
          </p:nvPr>
        </p:nvGraphicFramePr>
        <p:xfrm>
          <a:off x="267558" y="3078554"/>
          <a:ext cx="4172349" cy="247269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4172349">
                  <a:extLst>
                    <a:ext uri="{9D8B030D-6E8A-4147-A177-3AD203B41FA5}">
                      <a16:colId xmlns:a16="http://schemas.microsoft.com/office/drawing/2014/main" val="275164443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Costs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315043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72A5EB33-F682-4BE1-88DE-5244CB612D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370344"/>
              </p:ext>
            </p:extLst>
          </p:nvPr>
        </p:nvGraphicFramePr>
        <p:xfrm>
          <a:off x="267558" y="3325822"/>
          <a:ext cx="4172348" cy="1620108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4172348">
                  <a:extLst>
                    <a:ext uri="{9D8B030D-6E8A-4147-A177-3AD203B41FA5}">
                      <a16:colId xmlns:a16="http://schemas.microsoft.com/office/drawing/2014/main" val="2794703045"/>
                    </a:ext>
                  </a:extLst>
                </a:gridCol>
              </a:tblGrid>
              <a:tr h="1620108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687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57144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4b2e83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ustom Design">
  <a:themeElements>
    <a:clrScheme name="4b2e83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Custom 2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Custom Design">
  <a:themeElements>
    <a:clrScheme name="Custom 2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4_Custom Design">
  <a:themeElements>
    <a:clrScheme name="Custom 2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5_Custom Design">
  <a:themeElements>
    <a:clrScheme name="Custom 2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48A08779DB3941AE595167F1DFF9CC" ma:contentTypeVersion="17" ma:contentTypeDescription="Create a new document." ma:contentTypeScope="" ma:versionID="ff73d624d5fe28388bc5d8f50cc5d0f8">
  <xsd:schema xmlns:xsd="http://www.w3.org/2001/XMLSchema" xmlns:xs="http://www.w3.org/2001/XMLSchema" xmlns:p="http://schemas.microsoft.com/office/2006/metadata/properties" xmlns:ns2="213d6c8b-511b-4e2d-ba27-ac58c9462d73" xmlns:ns3="93dab611-8b4d-4100-86f3-0b799824cf57" xmlns:ns4="ab06a5aa-8e31-4bdb-9b13-38c58a92ec8a" targetNamespace="http://schemas.microsoft.com/office/2006/metadata/properties" ma:root="true" ma:fieldsID="41dff82c735df649c78ad1f5b697f51e" ns2:_="" ns3:_="" ns4:_="">
    <xsd:import namespace="213d6c8b-511b-4e2d-ba27-ac58c9462d73"/>
    <xsd:import namespace="93dab611-8b4d-4100-86f3-0b799824cf57"/>
    <xsd:import namespace="ab06a5aa-8e31-4bdb-9b13-38c58a92ec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3d6c8b-511b-4e2d-ba27-ac58c9462d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e20148b9-20a4-48a0-acba-ba52d68a37a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dab611-8b4d-4100-86f3-0b799824cf5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06a5aa-8e31-4bdb-9b13-38c58a92ec8a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26c84b12-cafd-42d9-b879-928eab8f082a}" ma:internalName="TaxCatchAll" ma:showField="CatchAllData" ma:web="93dab611-8b4d-4100-86f3-0b799824cf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3dab611-8b4d-4100-86f3-0b799824cf57">
      <UserInfo>
        <DisplayName>Donna G Gomez</DisplayName>
        <AccountId>29</AccountId>
        <AccountType/>
      </UserInfo>
      <UserInfo>
        <DisplayName>Alissa Mahar</DisplayName>
        <AccountId>10</AccountId>
        <AccountType/>
      </UserInfo>
      <UserInfo>
        <DisplayName>Jacob A Morris</DisplayName>
        <AccountId>12</AccountId>
        <AccountType/>
      </UserInfo>
      <UserInfo>
        <DisplayName>Heidi Searing</DisplayName>
        <AccountId>48</AccountId>
        <AccountType/>
      </UserInfo>
      <UserInfo>
        <DisplayName>Sherman J Fox</DisplayName>
        <AccountId>11</AccountId>
        <AccountType/>
      </UserInfo>
      <UserInfo>
        <DisplayName>Susan Lawrence</DisplayName>
        <AccountId>9</AccountId>
        <AccountType/>
      </UserInfo>
      <UserInfo>
        <DisplayName>Gina Kavesh</DisplayName>
        <AccountId>24</AccountId>
        <AccountType/>
      </UserInfo>
      <UserInfo>
        <DisplayName>Adam Davis</DisplayName>
        <AccountId>8</AccountId>
        <AccountType/>
      </UserInfo>
      <UserInfo>
        <DisplayName>Mary Mulvihill</DisplayName>
        <AccountId>41</AccountId>
        <AccountType/>
      </UserInfo>
      <UserInfo>
        <DisplayName>Piet Niederhausen</DisplayName>
        <AccountId>42</AccountId>
        <AccountType/>
      </UserInfo>
      <UserInfo>
        <DisplayName>Christina Hasting</DisplayName>
        <AccountId>58</AccountId>
        <AccountType/>
      </UserInfo>
      <UserInfo>
        <DisplayName>Elizabeth Sharpe</DisplayName>
        <AccountId>6</AccountId>
        <AccountType/>
      </UserInfo>
    </SharedWithUsers>
    <TaxCatchAll xmlns="ab06a5aa-8e31-4bdb-9b13-38c58a92ec8a" xsi:nil="true"/>
    <lcf76f155ced4ddcb4097134ff3c332f xmlns="213d6c8b-511b-4e2d-ba27-ac58c9462d7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7286686-710A-4437-9A99-BE188AB68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3d6c8b-511b-4e2d-ba27-ac58c9462d73"/>
    <ds:schemaRef ds:uri="93dab611-8b4d-4100-86f3-0b799824cf57"/>
    <ds:schemaRef ds:uri="ab06a5aa-8e31-4bdb-9b13-38c58a92e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211B21-F7C7-4C4F-89C5-7C0717CD68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6DA0A63-D565-4A8B-9580-8AA2046938A8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213d6c8b-511b-4e2d-ba27-ac58c9462d73"/>
    <ds:schemaRef ds:uri="ab06a5aa-8e31-4bdb-9b13-38c58a92ec8a"/>
    <ds:schemaRef ds:uri="http://purl.org/dc/terms/"/>
    <ds:schemaRef ds:uri="93dab611-8b4d-4100-86f3-0b799824cf57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f6b6dd5b-f02f-441a-99a0-162ac5060bd2}" enabled="0" method="" siteId="{f6b6dd5b-f02f-441a-99a0-162ac5060bd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33</Words>
  <Application>Microsoft Office PowerPoint</Application>
  <PresentationFormat>On-screen Show (16:9)</PresentationFormat>
  <Paragraphs>14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2</vt:i4>
      </vt:variant>
    </vt:vector>
  </HeadingPairs>
  <TitlesOfParts>
    <vt:vector size="20" baseType="lpstr">
      <vt:lpstr>Arial</vt:lpstr>
      <vt:lpstr>Arial Black</vt:lpstr>
      <vt:lpstr>Calibri</vt:lpstr>
      <vt:lpstr>Encode Sans</vt:lpstr>
      <vt:lpstr>Encode Sans Normal Black</vt:lpstr>
      <vt:lpstr>Lucida Grande</vt:lpstr>
      <vt:lpstr>Montserrat</vt:lpstr>
      <vt:lpstr>Open Sans</vt:lpstr>
      <vt:lpstr>Open Sans Light</vt:lpstr>
      <vt:lpstr>Uni Sans</vt:lpstr>
      <vt:lpstr>Uni Sans Regular</vt:lpstr>
      <vt:lpstr>Wingdings</vt:lpstr>
      <vt:lpstr>Custom Design</vt:lpstr>
      <vt:lpstr>2_Custom Design</vt:lpstr>
      <vt:lpstr>1_Custom Design</vt:lpstr>
      <vt:lpstr>3_Custom Design</vt:lpstr>
      <vt:lpstr>4_Custom Design</vt:lpstr>
      <vt:lpstr>5_Custom Design</vt:lpstr>
      <vt:lpstr>Project Name  Business Case for Scope Additions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chrishas</cp:lastModifiedBy>
  <cp:revision>1</cp:revision>
  <cp:lastPrinted>2023-11-06T21:15:14Z</cp:lastPrinted>
  <dcterms:created xsi:type="dcterms:W3CDTF">2014-10-14T00:51:43Z</dcterms:created>
  <dcterms:modified xsi:type="dcterms:W3CDTF">2024-06-13T23:26:38Z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0x0101001D48A08779DB3941AE595167F1DFF9CC</vt:lpwstr>
  </property>
  <property fmtid="{D5CDD505-2E9C-101B-9397-08002B2CF9AE}" pid="3" name="MediaServiceImageTags">
    <vt:lpwstr/>
  </property>
</Properties>
</file>