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  <p:sldMasterId id="2147483652" r:id="rId5"/>
  </p:sldMasterIdLst>
  <p:notesMasterIdLst>
    <p:notesMasterId r:id="rId22"/>
  </p:notesMasterIdLst>
  <p:sldIdLst>
    <p:sldId id="259" r:id="rId6"/>
    <p:sldId id="288" r:id="rId7"/>
    <p:sldId id="293" r:id="rId8"/>
    <p:sldId id="294" r:id="rId9"/>
    <p:sldId id="290" r:id="rId10"/>
    <p:sldId id="295" r:id="rId11"/>
    <p:sldId id="287" r:id="rId12"/>
    <p:sldId id="279" r:id="rId13"/>
    <p:sldId id="297" r:id="rId14"/>
    <p:sldId id="273" r:id="rId15"/>
    <p:sldId id="274" r:id="rId16"/>
    <p:sldId id="299" r:id="rId17"/>
    <p:sldId id="304" r:id="rId18"/>
    <p:sldId id="303" r:id="rId19"/>
    <p:sldId id="267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034F27-7C6F-479D-B111-CEC38FFE42A8}">
          <p14:sldIdLst>
            <p14:sldId id="259"/>
            <p14:sldId id="288"/>
            <p14:sldId id="293"/>
            <p14:sldId id="294"/>
            <p14:sldId id="290"/>
            <p14:sldId id="295"/>
            <p14:sldId id="287"/>
            <p14:sldId id="279"/>
            <p14:sldId id="297"/>
            <p14:sldId id="273"/>
            <p14:sldId id="274"/>
            <p14:sldId id="299"/>
            <p14:sldId id="304"/>
            <p14:sldId id="303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965">
          <p15:clr>
            <a:srgbClr val="A4A3A4"/>
          </p15:clr>
        </p15:guide>
        <p15:guide id="2" pos="4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A9AC806-BA00-5D65-AC98-1AEBD83F736F}" name="Curtis Colvin" initials="CC" userId="S::ccolvin@uw.edu::9453a0eb-d3f8-424e-a778-5011427bb9be" providerId="AD"/>
  <p188:author id="{918F411C-0E64-9727-4CF5-69871D7C28CA}" name="Heather Harvey" initials="HH" userId="S::hmh2@uw.edu::9f18ab02-1e64-40ff-9a9f-45af1cd31363" providerId="AD"/>
  <p188:author id="{FF6CBEBD-620D-4DCA-028D-3CB3816028B4}" name="Ujima Sands" initials="US" userId="S::ujima@uw.edu::2d0980e0-c4c5-401d-b89c-80e8020a9ba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06F"/>
    <a:srgbClr val="4B2E83"/>
    <a:srgbClr val="000000"/>
    <a:srgbClr val="8564C8"/>
    <a:srgbClr val="B29CDC"/>
    <a:srgbClr val="D9CEEE"/>
    <a:srgbClr val="B7A57A"/>
    <a:srgbClr val="BCF2E0"/>
    <a:srgbClr val="00CC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528" y="56"/>
      </p:cViewPr>
      <p:guideLst>
        <p:guide orient="horz" pos="965"/>
        <p:guide pos="48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E353F6-081C-44EF-95A2-B1B234F0865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4364E56-D4F3-4A49-ABC8-CE453396B460}">
      <dgm:prSet phldrT="[Text]"/>
      <dgm:spPr>
        <a:solidFill>
          <a:srgbClr val="4B2E83">
            <a:alpha val="5098"/>
          </a:srgbClr>
        </a:solidFill>
        <a:ln>
          <a:noFill/>
        </a:ln>
      </dgm:spPr>
      <dgm:t>
        <a:bodyPr/>
        <a:lstStyle/>
        <a:p>
          <a:endParaRPr lang="en-US" b="1"/>
        </a:p>
      </dgm:t>
    </dgm:pt>
    <dgm:pt modelId="{1137E867-20D1-4E5C-BBF2-92BA9FE58836}" type="sibTrans" cxnId="{5D026E75-725E-45CE-B418-D5BAD18D8D1B}">
      <dgm:prSet/>
      <dgm:spPr/>
      <dgm:t>
        <a:bodyPr/>
        <a:lstStyle/>
        <a:p>
          <a:endParaRPr lang="en-US"/>
        </a:p>
      </dgm:t>
    </dgm:pt>
    <dgm:pt modelId="{F995DF23-7286-4364-B781-366CEC324DCF}" type="parTrans" cxnId="{5D026E75-725E-45CE-B418-D5BAD18D8D1B}">
      <dgm:prSet/>
      <dgm:spPr/>
      <dgm:t>
        <a:bodyPr/>
        <a:lstStyle/>
        <a:p>
          <a:endParaRPr lang="en-US"/>
        </a:p>
      </dgm:t>
    </dgm:pt>
    <dgm:pt modelId="{8AD83590-0EEF-46CE-910A-9E8D8896228F}">
      <dgm:prSet phldrT="[Text]"/>
      <dgm:spPr>
        <a:solidFill>
          <a:srgbClr val="4B2E83">
            <a:alpha val="5098"/>
          </a:srgbClr>
        </a:solidFill>
        <a:ln>
          <a:noFill/>
        </a:ln>
      </dgm:spPr>
      <dgm:t>
        <a:bodyPr/>
        <a:lstStyle/>
        <a:p>
          <a:endParaRPr lang="en-US" b="1"/>
        </a:p>
      </dgm:t>
    </dgm:pt>
    <dgm:pt modelId="{2504BDBA-4571-4C2F-9D3C-F8A5D2A75565}" type="sibTrans" cxnId="{7FD822B0-4421-4541-9A9D-69B6F4EC8E7E}">
      <dgm:prSet/>
      <dgm:spPr/>
      <dgm:t>
        <a:bodyPr/>
        <a:lstStyle/>
        <a:p>
          <a:endParaRPr lang="en-US"/>
        </a:p>
      </dgm:t>
    </dgm:pt>
    <dgm:pt modelId="{A3E7F7A4-EE51-4013-88B1-BDC271A88289}" type="parTrans" cxnId="{7FD822B0-4421-4541-9A9D-69B6F4EC8E7E}">
      <dgm:prSet/>
      <dgm:spPr/>
      <dgm:t>
        <a:bodyPr/>
        <a:lstStyle/>
        <a:p>
          <a:endParaRPr lang="en-US"/>
        </a:p>
      </dgm:t>
    </dgm:pt>
    <dgm:pt modelId="{7C42375E-B2DF-4603-B46A-DE7FBB102704}">
      <dgm:prSet phldrT="[Text]"/>
      <dgm:spPr>
        <a:solidFill>
          <a:srgbClr val="4B2E83">
            <a:alpha val="5098"/>
          </a:srgbClr>
        </a:solidFill>
        <a:ln>
          <a:noFill/>
        </a:ln>
      </dgm:spPr>
      <dgm:t>
        <a:bodyPr/>
        <a:lstStyle/>
        <a:p>
          <a:endParaRPr lang="en-US" b="1"/>
        </a:p>
      </dgm:t>
    </dgm:pt>
    <dgm:pt modelId="{C5DCC124-D3AE-499B-A295-EAE93E9FADCA}" type="sibTrans" cxnId="{B8879075-F655-4C8B-92ED-6AC29AE81686}">
      <dgm:prSet/>
      <dgm:spPr/>
      <dgm:t>
        <a:bodyPr/>
        <a:lstStyle/>
        <a:p>
          <a:endParaRPr lang="en-US"/>
        </a:p>
      </dgm:t>
    </dgm:pt>
    <dgm:pt modelId="{12A961EF-214F-4657-882E-A5D9AB3E4D6D}" type="parTrans" cxnId="{B8879075-F655-4C8B-92ED-6AC29AE81686}">
      <dgm:prSet/>
      <dgm:spPr/>
      <dgm:t>
        <a:bodyPr/>
        <a:lstStyle/>
        <a:p>
          <a:endParaRPr lang="en-US"/>
        </a:p>
      </dgm:t>
    </dgm:pt>
    <dgm:pt modelId="{6FD44174-48D4-4268-A0EE-018BEC0E6200}" type="pres">
      <dgm:prSet presAssocID="{C2E353F6-081C-44EF-95A2-B1B234F0865C}" presName="Name0" presStyleCnt="0">
        <dgm:presLayoutVars>
          <dgm:dir/>
          <dgm:animLvl val="lvl"/>
          <dgm:resizeHandles val="exact"/>
        </dgm:presLayoutVars>
      </dgm:prSet>
      <dgm:spPr/>
    </dgm:pt>
    <dgm:pt modelId="{D7CDA782-BA05-4F14-A26A-454C0E1A8DFC}" type="pres">
      <dgm:prSet presAssocID="{04364E56-D4F3-4A49-ABC8-CE453396B46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07238D0-BEE2-4E33-826C-C9B3120C374A}" type="pres">
      <dgm:prSet presAssocID="{1137E867-20D1-4E5C-BBF2-92BA9FE58836}" presName="parTxOnlySpace" presStyleCnt="0"/>
      <dgm:spPr/>
    </dgm:pt>
    <dgm:pt modelId="{50EEB896-A087-4B92-9643-96848F387A54}" type="pres">
      <dgm:prSet presAssocID="{7C42375E-B2DF-4603-B46A-DE7FBB10270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A3724A4-4281-4B0B-9CE6-6F9716824992}" type="pres">
      <dgm:prSet presAssocID="{C5DCC124-D3AE-499B-A295-EAE93E9FADCA}" presName="parTxOnlySpace" presStyleCnt="0"/>
      <dgm:spPr/>
    </dgm:pt>
    <dgm:pt modelId="{55E37F94-752C-4BC9-B6CD-B2BE3ED649E3}" type="pres">
      <dgm:prSet presAssocID="{8AD83590-0EEF-46CE-910A-9E8D8896228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514FE34-DB35-4713-B976-0807F39CD6EC}" type="presOf" srcId="{04364E56-D4F3-4A49-ABC8-CE453396B460}" destId="{D7CDA782-BA05-4F14-A26A-454C0E1A8DFC}" srcOrd="0" destOrd="0" presId="urn:microsoft.com/office/officeart/2005/8/layout/chevron1"/>
    <dgm:cxn modelId="{86CD803D-E652-40DA-8E1E-22A40445FC84}" type="presOf" srcId="{7C42375E-B2DF-4603-B46A-DE7FBB102704}" destId="{50EEB896-A087-4B92-9643-96848F387A54}" srcOrd="0" destOrd="0" presId="urn:microsoft.com/office/officeart/2005/8/layout/chevron1"/>
    <dgm:cxn modelId="{5D026E75-725E-45CE-B418-D5BAD18D8D1B}" srcId="{C2E353F6-081C-44EF-95A2-B1B234F0865C}" destId="{04364E56-D4F3-4A49-ABC8-CE453396B460}" srcOrd="0" destOrd="0" parTransId="{F995DF23-7286-4364-B781-366CEC324DCF}" sibTransId="{1137E867-20D1-4E5C-BBF2-92BA9FE58836}"/>
    <dgm:cxn modelId="{B8879075-F655-4C8B-92ED-6AC29AE81686}" srcId="{C2E353F6-081C-44EF-95A2-B1B234F0865C}" destId="{7C42375E-B2DF-4603-B46A-DE7FBB102704}" srcOrd="1" destOrd="0" parTransId="{12A961EF-214F-4657-882E-A5D9AB3E4D6D}" sibTransId="{C5DCC124-D3AE-499B-A295-EAE93E9FADCA}"/>
    <dgm:cxn modelId="{7FD822B0-4421-4541-9A9D-69B6F4EC8E7E}" srcId="{C2E353F6-081C-44EF-95A2-B1B234F0865C}" destId="{8AD83590-0EEF-46CE-910A-9E8D8896228F}" srcOrd="2" destOrd="0" parTransId="{A3E7F7A4-EE51-4013-88B1-BDC271A88289}" sibTransId="{2504BDBA-4571-4C2F-9D3C-F8A5D2A75565}"/>
    <dgm:cxn modelId="{065974B7-EA63-47A8-96BD-B09632C9C5BD}" type="presOf" srcId="{8AD83590-0EEF-46CE-910A-9E8D8896228F}" destId="{55E37F94-752C-4BC9-B6CD-B2BE3ED649E3}" srcOrd="0" destOrd="0" presId="urn:microsoft.com/office/officeart/2005/8/layout/chevron1"/>
    <dgm:cxn modelId="{B60722BF-37AE-47E2-B5B3-641EF6CD6FAE}" type="presOf" srcId="{C2E353F6-081C-44EF-95A2-B1B234F0865C}" destId="{6FD44174-48D4-4268-A0EE-018BEC0E6200}" srcOrd="0" destOrd="0" presId="urn:microsoft.com/office/officeart/2005/8/layout/chevron1"/>
    <dgm:cxn modelId="{B843E073-D06A-4CFE-B8B7-D31E9002028F}" type="presParOf" srcId="{6FD44174-48D4-4268-A0EE-018BEC0E6200}" destId="{D7CDA782-BA05-4F14-A26A-454C0E1A8DFC}" srcOrd="0" destOrd="0" presId="urn:microsoft.com/office/officeart/2005/8/layout/chevron1"/>
    <dgm:cxn modelId="{DDFF7071-2749-45EA-8855-22D376CB32B2}" type="presParOf" srcId="{6FD44174-48D4-4268-A0EE-018BEC0E6200}" destId="{D07238D0-BEE2-4E33-826C-C9B3120C374A}" srcOrd="1" destOrd="0" presId="urn:microsoft.com/office/officeart/2005/8/layout/chevron1"/>
    <dgm:cxn modelId="{EF2ABD43-AC2D-4767-BDC4-D693EE9B8A68}" type="presParOf" srcId="{6FD44174-48D4-4268-A0EE-018BEC0E6200}" destId="{50EEB896-A087-4B92-9643-96848F387A54}" srcOrd="2" destOrd="0" presId="urn:microsoft.com/office/officeart/2005/8/layout/chevron1"/>
    <dgm:cxn modelId="{36DA2EEE-AD6E-4A33-AA82-DD33E61C283D}" type="presParOf" srcId="{6FD44174-48D4-4268-A0EE-018BEC0E6200}" destId="{5A3724A4-4281-4B0B-9CE6-6F9716824992}" srcOrd="3" destOrd="0" presId="urn:microsoft.com/office/officeart/2005/8/layout/chevron1"/>
    <dgm:cxn modelId="{C261C3F5-1522-45BF-8B09-FF1B4ACBC400}" type="presParOf" srcId="{6FD44174-48D4-4268-A0EE-018BEC0E6200}" destId="{55E37F94-752C-4BC9-B6CD-B2BE3ED649E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E353F6-081C-44EF-95A2-B1B234F0865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4364E56-D4F3-4A49-ABC8-CE453396B460}">
      <dgm:prSet phldrT="[Text]" custT="1"/>
      <dgm:spPr/>
      <dgm:t>
        <a:bodyPr/>
        <a:lstStyle/>
        <a:p>
          <a:r>
            <a:rPr lang="en-US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Implement</a:t>
          </a:r>
        </a:p>
      </dgm:t>
    </dgm:pt>
    <dgm:pt modelId="{F995DF23-7286-4364-B781-366CEC324DCF}" type="parTrans" cxnId="{5D026E75-725E-45CE-B418-D5BAD18D8D1B}">
      <dgm:prSet/>
      <dgm:spPr/>
      <dgm:t>
        <a:bodyPr/>
        <a:lstStyle/>
        <a:p>
          <a:endParaRPr lang="en-US"/>
        </a:p>
      </dgm:t>
    </dgm:pt>
    <dgm:pt modelId="{1137E867-20D1-4E5C-BBF2-92BA9FE58836}" type="sibTrans" cxnId="{5D026E75-725E-45CE-B418-D5BAD18D8D1B}">
      <dgm:prSet/>
      <dgm:spPr/>
      <dgm:t>
        <a:bodyPr/>
        <a:lstStyle/>
        <a:p>
          <a:endParaRPr lang="en-US"/>
        </a:p>
      </dgm:t>
    </dgm:pt>
    <dgm:pt modelId="{7C42375E-B2DF-4603-B46A-DE7FBB102704}">
      <dgm:prSet phldrT="[Text]" custT="1"/>
      <dgm:spPr/>
      <dgm:t>
        <a:bodyPr/>
        <a:lstStyle/>
        <a:p>
          <a:r>
            <a:rPr lang="en-US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Adapt</a:t>
          </a:r>
        </a:p>
      </dgm:t>
    </dgm:pt>
    <dgm:pt modelId="{12A961EF-214F-4657-882E-A5D9AB3E4D6D}" type="parTrans" cxnId="{B8879075-F655-4C8B-92ED-6AC29AE81686}">
      <dgm:prSet/>
      <dgm:spPr/>
      <dgm:t>
        <a:bodyPr/>
        <a:lstStyle/>
        <a:p>
          <a:endParaRPr lang="en-US"/>
        </a:p>
      </dgm:t>
    </dgm:pt>
    <dgm:pt modelId="{C5DCC124-D3AE-499B-A295-EAE93E9FADCA}" type="sibTrans" cxnId="{B8879075-F655-4C8B-92ED-6AC29AE81686}">
      <dgm:prSet/>
      <dgm:spPr/>
      <dgm:t>
        <a:bodyPr/>
        <a:lstStyle/>
        <a:p>
          <a:endParaRPr lang="en-US"/>
        </a:p>
      </dgm:t>
    </dgm:pt>
    <dgm:pt modelId="{8AD83590-0EEF-46CE-910A-9E8D8896228F}">
      <dgm:prSet phldrT="[Text]" custT="1"/>
      <dgm:spPr/>
      <dgm:t>
        <a:bodyPr/>
        <a:lstStyle/>
        <a:p>
          <a:r>
            <a:rPr lang="en-US" sz="24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Evolve</a:t>
          </a:r>
        </a:p>
      </dgm:t>
    </dgm:pt>
    <dgm:pt modelId="{A3E7F7A4-EE51-4013-88B1-BDC271A88289}" type="parTrans" cxnId="{7FD822B0-4421-4541-9A9D-69B6F4EC8E7E}">
      <dgm:prSet/>
      <dgm:spPr/>
      <dgm:t>
        <a:bodyPr/>
        <a:lstStyle/>
        <a:p>
          <a:endParaRPr lang="en-US"/>
        </a:p>
      </dgm:t>
    </dgm:pt>
    <dgm:pt modelId="{2504BDBA-4571-4C2F-9D3C-F8A5D2A75565}" type="sibTrans" cxnId="{7FD822B0-4421-4541-9A9D-69B6F4EC8E7E}">
      <dgm:prSet/>
      <dgm:spPr/>
      <dgm:t>
        <a:bodyPr/>
        <a:lstStyle/>
        <a:p>
          <a:endParaRPr lang="en-US"/>
        </a:p>
      </dgm:t>
    </dgm:pt>
    <dgm:pt modelId="{6FD44174-48D4-4268-A0EE-018BEC0E6200}" type="pres">
      <dgm:prSet presAssocID="{C2E353F6-081C-44EF-95A2-B1B234F0865C}" presName="Name0" presStyleCnt="0">
        <dgm:presLayoutVars>
          <dgm:dir/>
          <dgm:animLvl val="lvl"/>
          <dgm:resizeHandles val="exact"/>
        </dgm:presLayoutVars>
      </dgm:prSet>
      <dgm:spPr/>
    </dgm:pt>
    <dgm:pt modelId="{D7CDA782-BA05-4F14-A26A-454C0E1A8DFC}" type="pres">
      <dgm:prSet presAssocID="{04364E56-D4F3-4A49-ABC8-CE453396B46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07238D0-BEE2-4E33-826C-C9B3120C374A}" type="pres">
      <dgm:prSet presAssocID="{1137E867-20D1-4E5C-BBF2-92BA9FE58836}" presName="parTxOnlySpace" presStyleCnt="0"/>
      <dgm:spPr/>
    </dgm:pt>
    <dgm:pt modelId="{50EEB896-A087-4B92-9643-96848F387A54}" type="pres">
      <dgm:prSet presAssocID="{7C42375E-B2DF-4603-B46A-DE7FBB10270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A3724A4-4281-4B0B-9CE6-6F9716824992}" type="pres">
      <dgm:prSet presAssocID="{C5DCC124-D3AE-499B-A295-EAE93E9FADCA}" presName="parTxOnlySpace" presStyleCnt="0"/>
      <dgm:spPr/>
    </dgm:pt>
    <dgm:pt modelId="{55E37F94-752C-4BC9-B6CD-B2BE3ED649E3}" type="pres">
      <dgm:prSet presAssocID="{8AD83590-0EEF-46CE-910A-9E8D8896228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514FE34-DB35-4713-B976-0807F39CD6EC}" type="presOf" srcId="{04364E56-D4F3-4A49-ABC8-CE453396B460}" destId="{D7CDA782-BA05-4F14-A26A-454C0E1A8DFC}" srcOrd="0" destOrd="0" presId="urn:microsoft.com/office/officeart/2005/8/layout/chevron1"/>
    <dgm:cxn modelId="{86CD803D-E652-40DA-8E1E-22A40445FC84}" type="presOf" srcId="{7C42375E-B2DF-4603-B46A-DE7FBB102704}" destId="{50EEB896-A087-4B92-9643-96848F387A54}" srcOrd="0" destOrd="0" presId="urn:microsoft.com/office/officeart/2005/8/layout/chevron1"/>
    <dgm:cxn modelId="{5D026E75-725E-45CE-B418-D5BAD18D8D1B}" srcId="{C2E353F6-081C-44EF-95A2-B1B234F0865C}" destId="{04364E56-D4F3-4A49-ABC8-CE453396B460}" srcOrd="0" destOrd="0" parTransId="{F995DF23-7286-4364-B781-366CEC324DCF}" sibTransId="{1137E867-20D1-4E5C-BBF2-92BA9FE58836}"/>
    <dgm:cxn modelId="{B8879075-F655-4C8B-92ED-6AC29AE81686}" srcId="{C2E353F6-081C-44EF-95A2-B1B234F0865C}" destId="{7C42375E-B2DF-4603-B46A-DE7FBB102704}" srcOrd="1" destOrd="0" parTransId="{12A961EF-214F-4657-882E-A5D9AB3E4D6D}" sibTransId="{C5DCC124-D3AE-499B-A295-EAE93E9FADCA}"/>
    <dgm:cxn modelId="{7FD822B0-4421-4541-9A9D-69B6F4EC8E7E}" srcId="{C2E353F6-081C-44EF-95A2-B1B234F0865C}" destId="{8AD83590-0EEF-46CE-910A-9E8D8896228F}" srcOrd="2" destOrd="0" parTransId="{A3E7F7A4-EE51-4013-88B1-BDC271A88289}" sibTransId="{2504BDBA-4571-4C2F-9D3C-F8A5D2A75565}"/>
    <dgm:cxn modelId="{065974B7-EA63-47A8-96BD-B09632C9C5BD}" type="presOf" srcId="{8AD83590-0EEF-46CE-910A-9E8D8896228F}" destId="{55E37F94-752C-4BC9-B6CD-B2BE3ED649E3}" srcOrd="0" destOrd="0" presId="urn:microsoft.com/office/officeart/2005/8/layout/chevron1"/>
    <dgm:cxn modelId="{B60722BF-37AE-47E2-B5B3-641EF6CD6FAE}" type="presOf" srcId="{C2E353F6-081C-44EF-95A2-B1B234F0865C}" destId="{6FD44174-48D4-4268-A0EE-018BEC0E6200}" srcOrd="0" destOrd="0" presId="urn:microsoft.com/office/officeart/2005/8/layout/chevron1"/>
    <dgm:cxn modelId="{B843E073-D06A-4CFE-B8B7-D31E9002028F}" type="presParOf" srcId="{6FD44174-48D4-4268-A0EE-018BEC0E6200}" destId="{D7CDA782-BA05-4F14-A26A-454C0E1A8DFC}" srcOrd="0" destOrd="0" presId="urn:microsoft.com/office/officeart/2005/8/layout/chevron1"/>
    <dgm:cxn modelId="{DDFF7071-2749-45EA-8855-22D376CB32B2}" type="presParOf" srcId="{6FD44174-48D4-4268-A0EE-018BEC0E6200}" destId="{D07238D0-BEE2-4E33-826C-C9B3120C374A}" srcOrd="1" destOrd="0" presId="urn:microsoft.com/office/officeart/2005/8/layout/chevron1"/>
    <dgm:cxn modelId="{EF2ABD43-AC2D-4767-BDC4-D693EE9B8A68}" type="presParOf" srcId="{6FD44174-48D4-4268-A0EE-018BEC0E6200}" destId="{50EEB896-A087-4B92-9643-96848F387A54}" srcOrd="2" destOrd="0" presId="urn:microsoft.com/office/officeart/2005/8/layout/chevron1"/>
    <dgm:cxn modelId="{36DA2EEE-AD6E-4A33-AA82-DD33E61C283D}" type="presParOf" srcId="{6FD44174-48D4-4268-A0EE-018BEC0E6200}" destId="{5A3724A4-4281-4B0B-9CE6-6F9716824992}" srcOrd="3" destOrd="0" presId="urn:microsoft.com/office/officeart/2005/8/layout/chevron1"/>
    <dgm:cxn modelId="{C261C3F5-1522-45BF-8B09-FF1B4ACBC400}" type="presParOf" srcId="{6FD44174-48D4-4268-A0EE-018BEC0E6200}" destId="{55E37F94-752C-4BC9-B6CD-B2BE3ED649E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2E353F6-081C-44EF-95A2-B1B234F0865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4364E56-D4F3-4A49-ABC8-CE453396B460}">
      <dgm:prSet phldrT="[Text]" custT="1"/>
      <dgm:spPr/>
      <dgm:t>
        <a:bodyPr/>
        <a:lstStyle/>
        <a:p>
          <a:r>
            <a:rPr lang="en-US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Implement</a:t>
          </a:r>
        </a:p>
      </dgm:t>
    </dgm:pt>
    <dgm:pt modelId="{F995DF23-7286-4364-B781-366CEC324DCF}" type="parTrans" cxnId="{5D026E75-725E-45CE-B418-D5BAD18D8D1B}">
      <dgm:prSet/>
      <dgm:spPr/>
      <dgm:t>
        <a:bodyPr/>
        <a:lstStyle/>
        <a:p>
          <a:endParaRPr lang="en-US"/>
        </a:p>
      </dgm:t>
    </dgm:pt>
    <dgm:pt modelId="{1137E867-20D1-4E5C-BBF2-92BA9FE58836}" type="sibTrans" cxnId="{5D026E75-725E-45CE-B418-D5BAD18D8D1B}">
      <dgm:prSet/>
      <dgm:spPr/>
      <dgm:t>
        <a:bodyPr/>
        <a:lstStyle/>
        <a:p>
          <a:endParaRPr lang="en-US"/>
        </a:p>
      </dgm:t>
    </dgm:pt>
    <dgm:pt modelId="{7C42375E-B2DF-4603-B46A-DE7FBB102704}">
      <dgm:prSet phldrT="[Text]" custT="1"/>
      <dgm:spPr/>
      <dgm:t>
        <a:bodyPr/>
        <a:lstStyle/>
        <a:p>
          <a:r>
            <a:rPr lang="en-US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Adapt</a:t>
          </a:r>
        </a:p>
      </dgm:t>
    </dgm:pt>
    <dgm:pt modelId="{12A961EF-214F-4657-882E-A5D9AB3E4D6D}" type="parTrans" cxnId="{B8879075-F655-4C8B-92ED-6AC29AE81686}">
      <dgm:prSet/>
      <dgm:spPr/>
      <dgm:t>
        <a:bodyPr/>
        <a:lstStyle/>
        <a:p>
          <a:endParaRPr lang="en-US"/>
        </a:p>
      </dgm:t>
    </dgm:pt>
    <dgm:pt modelId="{C5DCC124-D3AE-499B-A295-EAE93E9FADCA}" type="sibTrans" cxnId="{B8879075-F655-4C8B-92ED-6AC29AE81686}">
      <dgm:prSet/>
      <dgm:spPr/>
      <dgm:t>
        <a:bodyPr/>
        <a:lstStyle/>
        <a:p>
          <a:endParaRPr lang="en-US"/>
        </a:p>
      </dgm:t>
    </dgm:pt>
    <dgm:pt modelId="{8AD83590-0EEF-46CE-910A-9E8D8896228F}">
      <dgm:prSet phldrT="[Text]" custT="1"/>
      <dgm:spPr/>
      <dgm:t>
        <a:bodyPr/>
        <a:lstStyle/>
        <a:p>
          <a:r>
            <a:rPr lang="en-US" sz="2000" b="1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Evolve</a:t>
          </a:r>
        </a:p>
      </dgm:t>
    </dgm:pt>
    <dgm:pt modelId="{A3E7F7A4-EE51-4013-88B1-BDC271A88289}" type="parTrans" cxnId="{7FD822B0-4421-4541-9A9D-69B6F4EC8E7E}">
      <dgm:prSet/>
      <dgm:spPr/>
      <dgm:t>
        <a:bodyPr/>
        <a:lstStyle/>
        <a:p>
          <a:endParaRPr lang="en-US"/>
        </a:p>
      </dgm:t>
    </dgm:pt>
    <dgm:pt modelId="{2504BDBA-4571-4C2F-9D3C-F8A5D2A75565}" type="sibTrans" cxnId="{7FD822B0-4421-4541-9A9D-69B6F4EC8E7E}">
      <dgm:prSet/>
      <dgm:spPr/>
      <dgm:t>
        <a:bodyPr/>
        <a:lstStyle/>
        <a:p>
          <a:endParaRPr lang="en-US"/>
        </a:p>
      </dgm:t>
    </dgm:pt>
    <dgm:pt modelId="{6FD44174-48D4-4268-A0EE-018BEC0E6200}" type="pres">
      <dgm:prSet presAssocID="{C2E353F6-081C-44EF-95A2-B1B234F0865C}" presName="Name0" presStyleCnt="0">
        <dgm:presLayoutVars>
          <dgm:dir/>
          <dgm:animLvl val="lvl"/>
          <dgm:resizeHandles val="exact"/>
        </dgm:presLayoutVars>
      </dgm:prSet>
      <dgm:spPr/>
    </dgm:pt>
    <dgm:pt modelId="{D7CDA782-BA05-4F14-A26A-454C0E1A8DFC}" type="pres">
      <dgm:prSet presAssocID="{04364E56-D4F3-4A49-ABC8-CE453396B46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07238D0-BEE2-4E33-826C-C9B3120C374A}" type="pres">
      <dgm:prSet presAssocID="{1137E867-20D1-4E5C-BBF2-92BA9FE58836}" presName="parTxOnlySpace" presStyleCnt="0"/>
      <dgm:spPr/>
    </dgm:pt>
    <dgm:pt modelId="{50EEB896-A087-4B92-9643-96848F387A54}" type="pres">
      <dgm:prSet presAssocID="{7C42375E-B2DF-4603-B46A-DE7FBB102704}" presName="parTxOnly" presStyleLbl="node1" presStyleIdx="1" presStyleCnt="3" custLinFactNeighborX="-2744" custLinFactNeighborY="34598">
        <dgm:presLayoutVars>
          <dgm:chMax val="0"/>
          <dgm:chPref val="0"/>
          <dgm:bulletEnabled val="1"/>
        </dgm:presLayoutVars>
      </dgm:prSet>
      <dgm:spPr/>
    </dgm:pt>
    <dgm:pt modelId="{5A3724A4-4281-4B0B-9CE6-6F9716824992}" type="pres">
      <dgm:prSet presAssocID="{C5DCC124-D3AE-499B-A295-EAE93E9FADCA}" presName="parTxOnlySpace" presStyleCnt="0"/>
      <dgm:spPr/>
    </dgm:pt>
    <dgm:pt modelId="{55E37F94-752C-4BC9-B6CD-B2BE3ED649E3}" type="pres">
      <dgm:prSet presAssocID="{8AD83590-0EEF-46CE-910A-9E8D8896228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514FE34-DB35-4713-B976-0807F39CD6EC}" type="presOf" srcId="{04364E56-D4F3-4A49-ABC8-CE453396B460}" destId="{D7CDA782-BA05-4F14-A26A-454C0E1A8DFC}" srcOrd="0" destOrd="0" presId="urn:microsoft.com/office/officeart/2005/8/layout/chevron1"/>
    <dgm:cxn modelId="{86CD803D-E652-40DA-8E1E-22A40445FC84}" type="presOf" srcId="{7C42375E-B2DF-4603-B46A-DE7FBB102704}" destId="{50EEB896-A087-4B92-9643-96848F387A54}" srcOrd="0" destOrd="0" presId="urn:microsoft.com/office/officeart/2005/8/layout/chevron1"/>
    <dgm:cxn modelId="{5D026E75-725E-45CE-B418-D5BAD18D8D1B}" srcId="{C2E353F6-081C-44EF-95A2-B1B234F0865C}" destId="{04364E56-D4F3-4A49-ABC8-CE453396B460}" srcOrd="0" destOrd="0" parTransId="{F995DF23-7286-4364-B781-366CEC324DCF}" sibTransId="{1137E867-20D1-4E5C-BBF2-92BA9FE58836}"/>
    <dgm:cxn modelId="{B8879075-F655-4C8B-92ED-6AC29AE81686}" srcId="{C2E353F6-081C-44EF-95A2-B1B234F0865C}" destId="{7C42375E-B2DF-4603-B46A-DE7FBB102704}" srcOrd="1" destOrd="0" parTransId="{12A961EF-214F-4657-882E-A5D9AB3E4D6D}" sibTransId="{C5DCC124-D3AE-499B-A295-EAE93E9FADCA}"/>
    <dgm:cxn modelId="{7FD822B0-4421-4541-9A9D-69B6F4EC8E7E}" srcId="{C2E353F6-081C-44EF-95A2-B1B234F0865C}" destId="{8AD83590-0EEF-46CE-910A-9E8D8896228F}" srcOrd="2" destOrd="0" parTransId="{A3E7F7A4-EE51-4013-88B1-BDC271A88289}" sibTransId="{2504BDBA-4571-4C2F-9D3C-F8A5D2A75565}"/>
    <dgm:cxn modelId="{065974B7-EA63-47A8-96BD-B09632C9C5BD}" type="presOf" srcId="{8AD83590-0EEF-46CE-910A-9E8D8896228F}" destId="{55E37F94-752C-4BC9-B6CD-B2BE3ED649E3}" srcOrd="0" destOrd="0" presId="urn:microsoft.com/office/officeart/2005/8/layout/chevron1"/>
    <dgm:cxn modelId="{B60722BF-37AE-47E2-B5B3-641EF6CD6FAE}" type="presOf" srcId="{C2E353F6-081C-44EF-95A2-B1B234F0865C}" destId="{6FD44174-48D4-4268-A0EE-018BEC0E6200}" srcOrd="0" destOrd="0" presId="urn:microsoft.com/office/officeart/2005/8/layout/chevron1"/>
    <dgm:cxn modelId="{B843E073-D06A-4CFE-B8B7-D31E9002028F}" type="presParOf" srcId="{6FD44174-48D4-4268-A0EE-018BEC0E6200}" destId="{D7CDA782-BA05-4F14-A26A-454C0E1A8DFC}" srcOrd="0" destOrd="0" presId="urn:microsoft.com/office/officeart/2005/8/layout/chevron1"/>
    <dgm:cxn modelId="{DDFF7071-2749-45EA-8855-22D376CB32B2}" type="presParOf" srcId="{6FD44174-48D4-4268-A0EE-018BEC0E6200}" destId="{D07238D0-BEE2-4E33-826C-C9B3120C374A}" srcOrd="1" destOrd="0" presId="urn:microsoft.com/office/officeart/2005/8/layout/chevron1"/>
    <dgm:cxn modelId="{EF2ABD43-AC2D-4767-BDC4-D693EE9B8A68}" type="presParOf" srcId="{6FD44174-48D4-4268-A0EE-018BEC0E6200}" destId="{50EEB896-A087-4B92-9643-96848F387A54}" srcOrd="2" destOrd="0" presId="urn:microsoft.com/office/officeart/2005/8/layout/chevron1"/>
    <dgm:cxn modelId="{36DA2EEE-AD6E-4A33-AA82-DD33E61C283D}" type="presParOf" srcId="{6FD44174-48D4-4268-A0EE-018BEC0E6200}" destId="{5A3724A4-4281-4B0B-9CE6-6F9716824992}" srcOrd="3" destOrd="0" presId="urn:microsoft.com/office/officeart/2005/8/layout/chevron1"/>
    <dgm:cxn modelId="{C261C3F5-1522-45BF-8B09-FF1B4ACBC400}" type="presParOf" srcId="{6FD44174-48D4-4268-A0EE-018BEC0E6200}" destId="{55E37F94-752C-4BC9-B6CD-B2BE3ED649E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2E353F6-081C-44EF-95A2-B1B234F0865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4364E56-D4F3-4A49-ABC8-CE453396B460}">
      <dgm:prSet phldrT="[Text]" custT="1"/>
      <dgm:spPr/>
      <dgm:t>
        <a:bodyPr/>
        <a:lstStyle/>
        <a:p>
          <a:r>
            <a:rPr lang="en-US" sz="2400" b="1" dirty="0"/>
            <a:t>Implement</a:t>
          </a:r>
        </a:p>
      </dgm:t>
    </dgm:pt>
    <dgm:pt modelId="{F995DF23-7286-4364-B781-366CEC324DCF}" type="parTrans" cxnId="{5D026E75-725E-45CE-B418-D5BAD18D8D1B}">
      <dgm:prSet/>
      <dgm:spPr/>
      <dgm:t>
        <a:bodyPr/>
        <a:lstStyle/>
        <a:p>
          <a:endParaRPr lang="en-US"/>
        </a:p>
      </dgm:t>
    </dgm:pt>
    <dgm:pt modelId="{1137E867-20D1-4E5C-BBF2-92BA9FE58836}" type="sibTrans" cxnId="{5D026E75-725E-45CE-B418-D5BAD18D8D1B}">
      <dgm:prSet/>
      <dgm:spPr/>
      <dgm:t>
        <a:bodyPr/>
        <a:lstStyle/>
        <a:p>
          <a:endParaRPr lang="en-US"/>
        </a:p>
      </dgm:t>
    </dgm:pt>
    <dgm:pt modelId="{7C42375E-B2DF-4603-B46A-DE7FBB102704}">
      <dgm:prSet phldrT="[Text]" custT="1"/>
      <dgm:spPr/>
      <dgm:t>
        <a:bodyPr/>
        <a:lstStyle/>
        <a:p>
          <a:r>
            <a:rPr lang="en-US" sz="2400" b="1"/>
            <a:t>Adapt</a:t>
          </a:r>
        </a:p>
      </dgm:t>
    </dgm:pt>
    <dgm:pt modelId="{12A961EF-214F-4657-882E-A5D9AB3E4D6D}" type="parTrans" cxnId="{B8879075-F655-4C8B-92ED-6AC29AE81686}">
      <dgm:prSet/>
      <dgm:spPr/>
      <dgm:t>
        <a:bodyPr/>
        <a:lstStyle/>
        <a:p>
          <a:endParaRPr lang="en-US"/>
        </a:p>
      </dgm:t>
    </dgm:pt>
    <dgm:pt modelId="{C5DCC124-D3AE-499B-A295-EAE93E9FADCA}" type="sibTrans" cxnId="{B8879075-F655-4C8B-92ED-6AC29AE81686}">
      <dgm:prSet/>
      <dgm:spPr/>
      <dgm:t>
        <a:bodyPr/>
        <a:lstStyle/>
        <a:p>
          <a:endParaRPr lang="en-US"/>
        </a:p>
      </dgm:t>
    </dgm:pt>
    <dgm:pt modelId="{8AD83590-0EEF-46CE-910A-9E8D8896228F}">
      <dgm:prSet phldrT="[Text]" custT="1"/>
      <dgm:spPr/>
      <dgm:t>
        <a:bodyPr/>
        <a:lstStyle/>
        <a:p>
          <a:r>
            <a:rPr lang="en-US" sz="2400" b="1"/>
            <a:t>Evolve</a:t>
          </a:r>
        </a:p>
      </dgm:t>
    </dgm:pt>
    <dgm:pt modelId="{A3E7F7A4-EE51-4013-88B1-BDC271A88289}" type="parTrans" cxnId="{7FD822B0-4421-4541-9A9D-69B6F4EC8E7E}">
      <dgm:prSet/>
      <dgm:spPr/>
      <dgm:t>
        <a:bodyPr/>
        <a:lstStyle/>
        <a:p>
          <a:endParaRPr lang="en-US"/>
        </a:p>
      </dgm:t>
    </dgm:pt>
    <dgm:pt modelId="{2504BDBA-4571-4C2F-9D3C-F8A5D2A75565}" type="sibTrans" cxnId="{7FD822B0-4421-4541-9A9D-69B6F4EC8E7E}">
      <dgm:prSet/>
      <dgm:spPr/>
      <dgm:t>
        <a:bodyPr/>
        <a:lstStyle/>
        <a:p>
          <a:endParaRPr lang="en-US"/>
        </a:p>
      </dgm:t>
    </dgm:pt>
    <dgm:pt modelId="{6FD44174-48D4-4268-A0EE-018BEC0E6200}" type="pres">
      <dgm:prSet presAssocID="{C2E353F6-081C-44EF-95A2-B1B234F0865C}" presName="Name0" presStyleCnt="0">
        <dgm:presLayoutVars>
          <dgm:dir/>
          <dgm:animLvl val="lvl"/>
          <dgm:resizeHandles val="exact"/>
        </dgm:presLayoutVars>
      </dgm:prSet>
      <dgm:spPr/>
    </dgm:pt>
    <dgm:pt modelId="{D7CDA782-BA05-4F14-A26A-454C0E1A8DFC}" type="pres">
      <dgm:prSet presAssocID="{04364E56-D4F3-4A49-ABC8-CE453396B460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07238D0-BEE2-4E33-826C-C9B3120C374A}" type="pres">
      <dgm:prSet presAssocID="{1137E867-20D1-4E5C-BBF2-92BA9FE58836}" presName="parTxOnlySpace" presStyleCnt="0"/>
      <dgm:spPr/>
    </dgm:pt>
    <dgm:pt modelId="{50EEB896-A087-4B92-9643-96848F387A54}" type="pres">
      <dgm:prSet presAssocID="{7C42375E-B2DF-4603-B46A-DE7FBB102704}" presName="parTxOnly" presStyleLbl="node1" presStyleIdx="1" presStyleCnt="3" custLinFactNeighborX="-2744" custLinFactNeighborY="34598">
        <dgm:presLayoutVars>
          <dgm:chMax val="0"/>
          <dgm:chPref val="0"/>
          <dgm:bulletEnabled val="1"/>
        </dgm:presLayoutVars>
      </dgm:prSet>
      <dgm:spPr/>
    </dgm:pt>
    <dgm:pt modelId="{5A3724A4-4281-4B0B-9CE6-6F9716824992}" type="pres">
      <dgm:prSet presAssocID="{C5DCC124-D3AE-499B-A295-EAE93E9FADCA}" presName="parTxOnlySpace" presStyleCnt="0"/>
      <dgm:spPr/>
    </dgm:pt>
    <dgm:pt modelId="{55E37F94-752C-4BC9-B6CD-B2BE3ED649E3}" type="pres">
      <dgm:prSet presAssocID="{8AD83590-0EEF-46CE-910A-9E8D8896228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6514FE34-DB35-4713-B976-0807F39CD6EC}" type="presOf" srcId="{04364E56-D4F3-4A49-ABC8-CE453396B460}" destId="{D7CDA782-BA05-4F14-A26A-454C0E1A8DFC}" srcOrd="0" destOrd="0" presId="urn:microsoft.com/office/officeart/2005/8/layout/chevron1"/>
    <dgm:cxn modelId="{86CD803D-E652-40DA-8E1E-22A40445FC84}" type="presOf" srcId="{7C42375E-B2DF-4603-B46A-DE7FBB102704}" destId="{50EEB896-A087-4B92-9643-96848F387A54}" srcOrd="0" destOrd="0" presId="urn:microsoft.com/office/officeart/2005/8/layout/chevron1"/>
    <dgm:cxn modelId="{5D026E75-725E-45CE-B418-D5BAD18D8D1B}" srcId="{C2E353F6-081C-44EF-95A2-B1B234F0865C}" destId="{04364E56-D4F3-4A49-ABC8-CE453396B460}" srcOrd="0" destOrd="0" parTransId="{F995DF23-7286-4364-B781-366CEC324DCF}" sibTransId="{1137E867-20D1-4E5C-BBF2-92BA9FE58836}"/>
    <dgm:cxn modelId="{B8879075-F655-4C8B-92ED-6AC29AE81686}" srcId="{C2E353F6-081C-44EF-95A2-B1B234F0865C}" destId="{7C42375E-B2DF-4603-B46A-DE7FBB102704}" srcOrd="1" destOrd="0" parTransId="{12A961EF-214F-4657-882E-A5D9AB3E4D6D}" sibTransId="{C5DCC124-D3AE-499B-A295-EAE93E9FADCA}"/>
    <dgm:cxn modelId="{7FD822B0-4421-4541-9A9D-69B6F4EC8E7E}" srcId="{C2E353F6-081C-44EF-95A2-B1B234F0865C}" destId="{8AD83590-0EEF-46CE-910A-9E8D8896228F}" srcOrd="2" destOrd="0" parTransId="{A3E7F7A4-EE51-4013-88B1-BDC271A88289}" sibTransId="{2504BDBA-4571-4C2F-9D3C-F8A5D2A75565}"/>
    <dgm:cxn modelId="{065974B7-EA63-47A8-96BD-B09632C9C5BD}" type="presOf" srcId="{8AD83590-0EEF-46CE-910A-9E8D8896228F}" destId="{55E37F94-752C-4BC9-B6CD-B2BE3ED649E3}" srcOrd="0" destOrd="0" presId="urn:microsoft.com/office/officeart/2005/8/layout/chevron1"/>
    <dgm:cxn modelId="{B60722BF-37AE-47E2-B5B3-641EF6CD6FAE}" type="presOf" srcId="{C2E353F6-081C-44EF-95A2-B1B234F0865C}" destId="{6FD44174-48D4-4268-A0EE-018BEC0E6200}" srcOrd="0" destOrd="0" presId="urn:microsoft.com/office/officeart/2005/8/layout/chevron1"/>
    <dgm:cxn modelId="{B843E073-D06A-4CFE-B8B7-D31E9002028F}" type="presParOf" srcId="{6FD44174-48D4-4268-A0EE-018BEC0E6200}" destId="{D7CDA782-BA05-4F14-A26A-454C0E1A8DFC}" srcOrd="0" destOrd="0" presId="urn:microsoft.com/office/officeart/2005/8/layout/chevron1"/>
    <dgm:cxn modelId="{DDFF7071-2749-45EA-8855-22D376CB32B2}" type="presParOf" srcId="{6FD44174-48D4-4268-A0EE-018BEC0E6200}" destId="{D07238D0-BEE2-4E33-826C-C9B3120C374A}" srcOrd="1" destOrd="0" presId="urn:microsoft.com/office/officeart/2005/8/layout/chevron1"/>
    <dgm:cxn modelId="{EF2ABD43-AC2D-4767-BDC4-D693EE9B8A68}" type="presParOf" srcId="{6FD44174-48D4-4268-A0EE-018BEC0E6200}" destId="{50EEB896-A087-4B92-9643-96848F387A54}" srcOrd="2" destOrd="0" presId="urn:microsoft.com/office/officeart/2005/8/layout/chevron1"/>
    <dgm:cxn modelId="{36DA2EEE-AD6E-4A33-AA82-DD33E61C283D}" type="presParOf" srcId="{6FD44174-48D4-4268-A0EE-018BEC0E6200}" destId="{5A3724A4-4281-4B0B-9CE6-6F9716824992}" srcOrd="3" destOrd="0" presId="urn:microsoft.com/office/officeart/2005/8/layout/chevron1"/>
    <dgm:cxn modelId="{C261C3F5-1522-45BF-8B09-FF1B4ACBC400}" type="presParOf" srcId="{6FD44174-48D4-4268-A0EE-018BEC0E6200}" destId="{55E37F94-752C-4BC9-B6CD-B2BE3ED649E3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E353F6-081C-44EF-95A2-B1B234F0865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4364E56-D4F3-4A49-ABC8-CE453396B460}">
      <dgm:prSet phldrT="[Text]" custT="1"/>
      <dgm:spPr/>
      <dgm:t>
        <a:bodyPr/>
        <a:lstStyle/>
        <a:p>
          <a:r>
            <a:rPr lang="en-US" sz="2400" b="1" dirty="0">
              <a:latin typeface="Encode Sans Normal Black"/>
            </a:rPr>
            <a:t>Implement</a:t>
          </a:r>
        </a:p>
      </dgm:t>
    </dgm:pt>
    <dgm:pt modelId="{F995DF23-7286-4364-B781-366CEC324DCF}" type="parTrans" cxnId="{5D026E75-725E-45CE-B418-D5BAD18D8D1B}">
      <dgm:prSet/>
      <dgm:spPr/>
      <dgm:t>
        <a:bodyPr/>
        <a:lstStyle/>
        <a:p>
          <a:endParaRPr lang="en-US"/>
        </a:p>
      </dgm:t>
    </dgm:pt>
    <dgm:pt modelId="{1137E867-20D1-4E5C-BBF2-92BA9FE58836}" type="sibTrans" cxnId="{5D026E75-725E-45CE-B418-D5BAD18D8D1B}">
      <dgm:prSet/>
      <dgm:spPr/>
      <dgm:t>
        <a:bodyPr/>
        <a:lstStyle/>
        <a:p>
          <a:endParaRPr lang="en-US"/>
        </a:p>
      </dgm:t>
    </dgm:pt>
    <dgm:pt modelId="{7C42375E-B2DF-4603-B46A-DE7FBB102704}">
      <dgm:prSet phldrT="[Text]" custT="1"/>
      <dgm:spPr/>
      <dgm:t>
        <a:bodyPr/>
        <a:lstStyle/>
        <a:p>
          <a:pPr algn="ctr"/>
          <a:r>
            <a:rPr lang="en-US" sz="2400" b="1" dirty="0">
              <a:latin typeface="Encode Sans Normal Black"/>
            </a:rPr>
            <a:t>Adapt</a:t>
          </a:r>
        </a:p>
      </dgm:t>
    </dgm:pt>
    <dgm:pt modelId="{12A961EF-214F-4657-882E-A5D9AB3E4D6D}" type="parTrans" cxnId="{B8879075-F655-4C8B-92ED-6AC29AE81686}">
      <dgm:prSet/>
      <dgm:spPr/>
      <dgm:t>
        <a:bodyPr/>
        <a:lstStyle/>
        <a:p>
          <a:endParaRPr lang="en-US"/>
        </a:p>
      </dgm:t>
    </dgm:pt>
    <dgm:pt modelId="{C5DCC124-D3AE-499B-A295-EAE93E9FADCA}" type="sibTrans" cxnId="{B8879075-F655-4C8B-92ED-6AC29AE81686}">
      <dgm:prSet/>
      <dgm:spPr/>
      <dgm:t>
        <a:bodyPr/>
        <a:lstStyle/>
        <a:p>
          <a:endParaRPr lang="en-US"/>
        </a:p>
      </dgm:t>
    </dgm:pt>
    <dgm:pt modelId="{8AD83590-0EEF-46CE-910A-9E8D8896228F}">
      <dgm:prSet phldrT="[Text]" custT="1"/>
      <dgm:spPr/>
      <dgm:t>
        <a:bodyPr/>
        <a:lstStyle/>
        <a:p>
          <a:r>
            <a:rPr lang="en-US" sz="2400" b="1" dirty="0">
              <a:latin typeface="Encode Sans Normal Black"/>
            </a:rPr>
            <a:t>Evolve</a:t>
          </a:r>
        </a:p>
      </dgm:t>
    </dgm:pt>
    <dgm:pt modelId="{A3E7F7A4-EE51-4013-88B1-BDC271A88289}" type="parTrans" cxnId="{7FD822B0-4421-4541-9A9D-69B6F4EC8E7E}">
      <dgm:prSet/>
      <dgm:spPr/>
      <dgm:t>
        <a:bodyPr/>
        <a:lstStyle/>
        <a:p>
          <a:endParaRPr lang="en-US"/>
        </a:p>
      </dgm:t>
    </dgm:pt>
    <dgm:pt modelId="{2504BDBA-4571-4C2F-9D3C-F8A5D2A75565}" type="sibTrans" cxnId="{7FD822B0-4421-4541-9A9D-69B6F4EC8E7E}">
      <dgm:prSet/>
      <dgm:spPr/>
      <dgm:t>
        <a:bodyPr/>
        <a:lstStyle/>
        <a:p>
          <a:endParaRPr lang="en-US"/>
        </a:p>
      </dgm:t>
    </dgm:pt>
    <dgm:pt modelId="{7B92B6EC-0682-4147-8F00-98E83B443F0F}">
      <dgm:prSet phldrT="[Text]" custT="1"/>
      <dgm:spPr/>
      <dgm:t>
        <a:bodyPr/>
        <a:lstStyle/>
        <a:p>
          <a:r>
            <a:rPr lang="en-US" sz="2400" b="1" dirty="0">
              <a:latin typeface="Encode Sans Normal Black"/>
            </a:rPr>
            <a:t>Pre-Work</a:t>
          </a:r>
        </a:p>
      </dgm:t>
    </dgm:pt>
    <dgm:pt modelId="{A6FE3C94-8E8C-44B3-96E6-2353896AF8E0}" type="parTrans" cxnId="{95D6BCBD-E531-4C28-BEF3-358E184C49E5}">
      <dgm:prSet/>
      <dgm:spPr/>
      <dgm:t>
        <a:bodyPr/>
        <a:lstStyle/>
        <a:p>
          <a:endParaRPr lang="en-US"/>
        </a:p>
      </dgm:t>
    </dgm:pt>
    <dgm:pt modelId="{32649B01-D878-4D0F-A373-80CE7A0DC819}" type="sibTrans" cxnId="{95D6BCBD-E531-4C28-BEF3-358E184C49E5}">
      <dgm:prSet/>
      <dgm:spPr/>
      <dgm:t>
        <a:bodyPr/>
        <a:lstStyle/>
        <a:p>
          <a:endParaRPr lang="en-US"/>
        </a:p>
      </dgm:t>
    </dgm:pt>
    <dgm:pt modelId="{6FD44174-48D4-4268-A0EE-018BEC0E6200}" type="pres">
      <dgm:prSet presAssocID="{C2E353F6-081C-44EF-95A2-B1B234F0865C}" presName="Name0" presStyleCnt="0">
        <dgm:presLayoutVars>
          <dgm:dir/>
          <dgm:animLvl val="lvl"/>
          <dgm:resizeHandles val="exact"/>
        </dgm:presLayoutVars>
      </dgm:prSet>
      <dgm:spPr/>
    </dgm:pt>
    <dgm:pt modelId="{1AD0C2B2-9585-43F8-B652-D7AE6F45B88E}" type="pres">
      <dgm:prSet presAssocID="{7B92B6EC-0682-4147-8F00-98E83B443F0F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429A2390-FA01-401A-BCF7-C3EA93BE2661}" type="pres">
      <dgm:prSet presAssocID="{32649B01-D878-4D0F-A373-80CE7A0DC819}" presName="parTxOnlySpace" presStyleCnt="0"/>
      <dgm:spPr/>
    </dgm:pt>
    <dgm:pt modelId="{9F863E69-0038-4AD2-A110-3ED711A14748}" type="pres">
      <dgm:prSet presAssocID="{04364E56-D4F3-4A49-ABC8-CE453396B46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EA191858-8320-44E8-A6DF-0485F8B3E7AB}" type="pres">
      <dgm:prSet presAssocID="{1137E867-20D1-4E5C-BBF2-92BA9FE58836}" presName="parTxOnlySpace" presStyleCnt="0"/>
      <dgm:spPr/>
    </dgm:pt>
    <dgm:pt modelId="{1CF2086D-C08C-4796-8688-A4E35609886D}" type="pres">
      <dgm:prSet presAssocID="{7C42375E-B2DF-4603-B46A-DE7FBB102704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4F874FA-D4A1-43E5-8D27-08AAB5C4D940}" type="pres">
      <dgm:prSet presAssocID="{C5DCC124-D3AE-499B-A295-EAE93E9FADCA}" presName="parTxOnlySpace" presStyleCnt="0"/>
      <dgm:spPr/>
    </dgm:pt>
    <dgm:pt modelId="{9BB10904-1D9F-48BF-A558-C7652ED93549}" type="pres">
      <dgm:prSet presAssocID="{8AD83590-0EEF-46CE-910A-9E8D8896228F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40AFC415-1D4A-45B9-8DBF-68CD615A9277}" type="presOf" srcId="{7B92B6EC-0682-4147-8F00-98E83B443F0F}" destId="{1AD0C2B2-9585-43F8-B652-D7AE6F45B88E}" srcOrd="0" destOrd="0" presId="urn:microsoft.com/office/officeart/2005/8/layout/chevron1"/>
    <dgm:cxn modelId="{4BF64D31-724F-4324-9A9E-1C9CD10C9206}" type="presOf" srcId="{04364E56-D4F3-4A49-ABC8-CE453396B460}" destId="{9F863E69-0038-4AD2-A110-3ED711A14748}" srcOrd="0" destOrd="0" presId="urn:microsoft.com/office/officeart/2005/8/layout/chevron1"/>
    <dgm:cxn modelId="{458B3E6F-5B2C-4033-A9F6-CFF6BF981C1E}" type="presOf" srcId="{8AD83590-0EEF-46CE-910A-9E8D8896228F}" destId="{9BB10904-1D9F-48BF-A558-C7652ED93549}" srcOrd="0" destOrd="0" presId="urn:microsoft.com/office/officeart/2005/8/layout/chevron1"/>
    <dgm:cxn modelId="{5D026E75-725E-45CE-B418-D5BAD18D8D1B}" srcId="{C2E353F6-081C-44EF-95A2-B1B234F0865C}" destId="{04364E56-D4F3-4A49-ABC8-CE453396B460}" srcOrd="1" destOrd="0" parTransId="{F995DF23-7286-4364-B781-366CEC324DCF}" sibTransId="{1137E867-20D1-4E5C-BBF2-92BA9FE58836}"/>
    <dgm:cxn modelId="{B8879075-F655-4C8B-92ED-6AC29AE81686}" srcId="{C2E353F6-081C-44EF-95A2-B1B234F0865C}" destId="{7C42375E-B2DF-4603-B46A-DE7FBB102704}" srcOrd="2" destOrd="0" parTransId="{12A961EF-214F-4657-882E-A5D9AB3E4D6D}" sibTransId="{C5DCC124-D3AE-499B-A295-EAE93E9FADCA}"/>
    <dgm:cxn modelId="{7FD822B0-4421-4541-9A9D-69B6F4EC8E7E}" srcId="{C2E353F6-081C-44EF-95A2-B1B234F0865C}" destId="{8AD83590-0EEF-46CE-910A-9E8D8896228F}" srcOrd="3" destOrd="0" parTransId="{A3E7F7A4-EE51-4013-88B1-BDC271A88289}" sibTransId="{2504BDBA-4571-4C2F-9D3C-F8A5D2A75565}"/>
    <dgm:cxn modelId="{95D6BCBD-E531-4C28-BEF3-358E184C49E5}" srcId="{C2E353F6-081C-44EF-95A2-B1B234F0865C}" destId="{7B92B6EC-0682-4147-8F00-98E83B443F0F}" srcOrd="0" destOrd="0" parTransId="{A6FE3C94-8E8C-44B3-96E6-2353896AF8E0}" sibTransId="{32649B01-D878-4D0F-A373-80CE7A0DC819}"/>
    <dgm:cxn modelId="{B60722BF-37AE-47E2-B5B3-641EF6CD6FAE}" type="presOf" srcId="{C2E353F6-081C-44EF-95A2-B1B234F0865C}" destId="{6FD44174-48D4-4268-A0EE-018BEC0E6200}" srcOrd="0" destOrd="0" presId="urn:microsoft.com/office/officeart/2005/8/layout/chevron1"/>
    <dgm:cxn modelId="{F5D91AE4-0570-459C-94C2-BBACEAC8BB40}" type="presOf" srcId="{7C42375E-B2DF-4603-B46A-DE7FBB102704}" destId="{1CF2086D-C08C-4796-8688-A4E35609886D}" srcOrd="0" destOrd="0" presId="urn:microsoft.com/office/officeart/2005/8/layout/chevron1"/>
    <dgm:cxn modelId="{12003A82-FE00-4AF1-8665-772866232E40}" type="presParOf" srcId="{6FD44174-48D4-4268-A0EE-018BEC0E6200}" destId="{1AD0C2B2-9585-43F8-B652-D7AE6F45B88E}" srcOrd="0" destOrd="0" presId="urn:microsoft.com/office/officeart/2005/8/layout/chevron1"/>
    <dgm:cxn modelId="{66CFB121-D498-4C84-BB0E-9C016CAED185}" type="presParOf" srcId="{6FD44174-48D4-4268-A0EE-018BEC0E6200}" destId="{429A2390-FA01-401A-BCF7-C3EA93BE2661}" srcOrd="1" destOrd="0" presId="urn:microsoft.com/office/officeart/2005/8/layout/chevron1"/>
    <dgm:cxn modelId="{AEB1E223-99DA-46CC-A8F8-76BB9CEA2977}" type="presParOf" srcId="{6FD44174-48D4-4268-A0EE-018BEC0E6200}" destId="{9F863E69-0038-4AD2-A110-3ED711A14748}" srcOrd="2" destOrd="0" presId="urn:microsoft.com/office/officeart/2005/8/layout/chevron1"/>
    <dgm:cxn modelId="{0F526CC2-E911-47CA-BDEE-972B19FAE0EC}" type="presParOf" srcId="{6FD44174-48D4-4268-A0EE-018BEC0E6200}" destId="{EA191858-8320-44E8-A6DF-0485F8B3E7AB}" srcOrd="3" destOrd="0" presId="urn:microsoft.com/office/officeart/2005/8/layout/chevron1"/>
    <dgm:cxn modelId="{0A782769-3A66-4466-B9B2-C7D8AAF56621}" type="presParOf" srcId="{6FD44174-48D4-4268-A0EE-018BEC0E6200}" destId="{1CF2086D-C08C-4796-8688-A4E35609886D}" srcOrd="4" destOrd="0" presId="urn:microsoft.com/office/officeart/2005/8/layout/chevron1"/>
    <dgm:cxn modelId="{7ACA79EE-E268-4FFD-9619-60ABA875E07E}" type="presParOf" srcId="{6FD44174-48D4-4268-A0EE-018BEC0E6200}" destId="{64F874FA-D4A1-43E5-8D27-08AAB5C4D940}" srcOrd="5" destOrd="0" presId="urn:microsoft.com/office/officeart/2005/8/layout/chevron1"/>
    <dgm:cxn modelId="{3BE340BC-8216-4C56-AF8D-0B768B305AA4}" type="presParOf" srcId="{6FD44174-48D4-4268-A0EE-018BEC0E6200}" destId="{9BB10904-1D9F-48BF-A558-C7652ED93549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DA782-BA05-4F14-A26A-454C0E1A8DFC}">
      <dsp:nvSpPr>
        <dsp:cNvPr id="0" name=""/>
        <dsp:cNvSpPr/>
      </dsp:nvSpPr>
      <dsp:spPr>
        <a:xfrm>
          <a:off x="2186" y="0"/>
          <a:ext cx="2663701" cy="365125"/>
        </a:xfrm>
        <a:prstGeom prst="chevron">
          <a:avLst/>
        </a:prstGeom>
        <a:solidFill>
          <a:srgbClr val="4B2E83">
            <a:alpha val="5098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b="1" kern="1200"/>
        </a:p>
      </dsp:txBody>
      <dsp:txXfrm>
        <a:off x="184749" y="0"/>
        <a:ext cx="2298576" cy="365125"/>
      </dsp:txXfrm>
    </dsp:sp>
    <dsp:sp modelId="{50EEB896-A087-4B92-9643-96848F387A54}">
      <dsp:nvSpPr>
        <dsp:cNvPr id="0" name=""/>
        <dsp:cNvSpPr/>
      </dsp:nvSpPr>
      <dsp:spPr>
        <a:xfrm>
          <a:off x="2399517" y="0"/>
          <a:ext cx="2663701" cy="365125"/>
        </a:xfrm>
        <a:prstGeom prst="chevron">
          <a:avLst/>
        </a:prstGeom>
        <a:solidFill>
          <a:srgbClr val="4B2E83">
            <a:alpha val="5098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b="1" kern="1200"/>
        </a:p>
      </dsp:txBody>
      <dsp:txXfrm>
        <a:off x="2582080" y="0"/>
        <a:ext cx="2298576" cy="365125"/>
      </dsp:txXfrm>
    </dsp:sp>
    <dsp:sp modelId="{55E37F94-752C-4BC9-B6CD-B2BE3ED649E3}">
      <dsp:nvSpPr>
        <dsp:cNvPr id="0" name=""/>
        <dsp:cNvSpPr/>
      </dsp:nvSpPr>
      <dsp:spPr>
        <a:xfrm>
          <a:off x="4796848" y="0"/>
          <a:ext cx="2663701" cy="365125"/>
        </a:xfrm>
        <a:prstGeom prst="chevron">
          <a:avLst/>
        </a:prstGeom>
        <a:solidFill>
          <a:srgbClr val="4B2E83">
            <a:alpha val="5098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4011" tIns="28004" rIns="28004" bIns="2800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b="1" kern="1200"/>
        </a:p>
      </dsp:txBody>
      <dsp:txXfrm>
        <a:off x="4979411" y="0"/>
        <a:ext cx="2298576" cy="3651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DA782-BA05-4F14-A26A-454C0E1A8DFC}">
      <dsp:nvSpPr>
        <dsp:cNvPr id="0" name=""/>
        <dsp:cNvSpPr/>
      </dsp:nvSpPr>
      <dsp:spPr>
        <a:xfrm>
          <a:off x="2370" y="0"/>
          <a:ext cx="2888595" cy="53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Implement</a:t>
          </a:r>
        </a:p>
      </dsp:txBody>
      <dsp:txXfrm>
        <a:off x="269309" y="0"/>
        <a:ext cx="2354718" cy="533877"/>
      </dsp:txXfrm>
    </dsp:sp>
    <dsp:sp modelId="{50EEB896-A087-4B92-9643-96848F387A54}">
      <dsp:nvSpPr>
        <dsp:cNvPr id="0" name=""/>
        <dsp:cNvSpPr/>
      </dsp:nvSpPr>
      <dsp:spPr>
        <a:xfrm>
          <a:off x="2602106" y="0"/>
          <a:ext cx="2888595" cy="53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Adapt</a:t>
          </a:r>
        </a:p>
      </dsp:txBody>
      <dsp:txXfrm>
        <a:off x="2869045" y="0"/>
        <a:ext cx="2354718" cy="533877"/>
      </dsp:txXfrm>
    </dsp:sp>
    <dsp:sp modelId="{55E37F94-752C-4BC9-B6CD-B2BE3ED649E3}">
      <dsp:nvSpPr>
        <dsp:cNvPr id="0" name=""/>
        <dsp:cNvSpPr/>
      </dsp:nvSpPr>
      <dsp:spPr>
        <a:xfrm>
          <a:off x="5201842" y="0"/>
          <a:ext cx="2888595" cy="5338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Evolve</a:t>
          </a:r>
        </a:p>
      </dsp:txBody>
      <dsp:txXfrm>
        <a:off x="5468781" y="0"/>
        <a:ext cx="2354718" cy="5338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DA782-BA05-4F14-A26A-454C0E1A8DFC}">
      <dsp:nvSpPr>
        <dsp:cNvPr id="0" name=""/>
        <dsp:cNvSpPr/>
      </dsp:nvSpPr>
      <dsp:spPr>
        <a:xfrm>
          <a:off x="2370" y="0"/>
          <a:ext cx="2888595" cy="403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Implement</a:t>
          </a:r>
        </a:p>
      </dsp:txBody>
      <dsp:txXfrm>
        <a:off x="203902" y="0"/>
        <a:ext cx="2485532" cy="403063"/>
      </dsp:txXfrm>
    </dsp:sp>
    <dsp:sp modelId="{50EEB896-A087-4B92-9643-96848F387A54}">
      <dsp:nvSpPr>
        <dsp:cNvPr id="0" name=""/>
        <dsp:cNvSpPr/>
      </dsp:nvSpPr>
      <dsp:spPr>
        <a:xfrm>
          <a:off x="2594180" y="0"/>
          <a:ext cx="2888595" cy="403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Adapt</a:t>
          </a:r>
        </a:p>
      </dsp:txBody>
      <dsp:txXfrm>
        <a:off x="2795712" y="0"/>
        <a:ext cx="2485532" cy="403063"/>
      </dsp:txXfrm>
    </dsp:sp>
    <dsp:sp modelId="{55E37F94-752C-4BC9-B6CD-B2BE3ED649E3}">
      <dsp:nvSpPr>
        <dsp:cNvPr id="0" name=""/>
        <dsp:cNvSpPr/>
      </dsp:nvSpPr>
      <dsp:spPr>
        <a:xfrm>
          <a:off x="5201842" y="0"/>
          <a:ext cx="2888595" cy="403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Evolve</a:t>
          </a:r>
        </a:p>
      </dsp:txBody>
      <dsp:txXfrm>
        <a:off x="5403374" y="0"/>
        <a:ext cx="2485532" cy="40306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CDA782-BA05-4F14-A26A-454C0E1A8DFC}">
      <dsp:nvSpPr>
        <dsp:cNvPr id="0" name=""/>
        <dsp:cNvSpPr/>
      </dsp:nvSpPr>
      <dsp:spPr>
        <a:xfrm>
          <a:off x="2370" y="0"/>
          <a:ext cx="2888595" cy="403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Implement</a:t>
          </a:r>
        </a:p>
      </dsp:txBody>
      <dsp:txXfrm>
        <a:off x="203902" y="0"/>
        <a:ext cx="2485532" cy="403063"/>
      </dsp:txXfrm>
    </dsp:sp>
    <dsp:sp modelId="{50EEB896-A087-4B92-9643-96848F387A54}">
      <dsp:nvSpPr>
        <dsp:cNvPr id="0" name=""/>
        <dsp:cNvSpPr/>
      </dsp:nvSpPr>
      <dsp:spPr>
        <a:xfrm>
          <a:off x="2594180" y="0"/>
          <a:ext cx="2888595" cy="403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Adapt</a:t>
          </a:r>
        </a:p>
      </dsp:txBody>
      <dsp:txXfrm>
        <a:off x="2795712" y="0"/>
        <a:ext cx="2485532" cy="403063"/>
      </dsp:txXfrm>
    </dsp:sp>
    <dsp:sp modelId="{55E37F94-752C-4BC9-B6CD-B2BE3ED649E3}">
      <dsp:nvSpPr>
        <dsp:cNvPr id="0" name=""/>
        <dsp:cNvSpPr/>
      </dsp:nvSpPr>
      <dsp:spPr>
        <a:xfrm>
          <a:off x="5201842" y="0"/>
          <a:ext cx="2888595" cy="40306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/>
            <a:t>Evolve</a:t>
          </a:r>
        </a:p>
      </dsp:txBody>
      <dsp:txXfrm>
        <a:off x="5403374" y="0"/>
        <a:ext cx="2485532" cy="40306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D0C2B2-9585-43F8-B652-D7AE6F45B88E}">
      <dsp:nvSpPr>
        <dsp:cNvPr id="0" name=""/>
        <dsp:cNvSpPr/>
      </dsp:nvSpPr>
      <dsp:spPr>
        <a:xfrm>
          <a:off x="3897" y="0"/>
          <a:ext cx="2268811" cy="4220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Encode Sans Normal Black"/>
            </a:rPr>
            <a:t>Pre-Work</a:t>
          </a:r>
        </a:p>
      </dsp:txBody>
      <dsp:txXfrm>
        <a:off x="214908" y="0"/>
        <a:ext cx="1846789" cy="422022"/>
      </dsp:txXfrm>
    </dsp:sp>
    <dsp:sp modelId="{9F863E69-0038-4AD2-A110-3ED711A14748}">
      <dsp:nvSpPr>
        <dsp:cNvPr id="0" name=""/>
        <dsp:cNvSpPr/>
      </dsp:nvSpPr>
      <dsp:spPr>
        <a:xfrm>
          <a:off x="2045828" y="0"/>
          <a:ext cx="2268811" cy="4220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Encode Sans Normal Black"/>
            </a:rPr>
            <a:t>Implement</a:t>
          </a:r>
        </a:p>
      </dsp:txBody>
      <dsp:txXfrm>
        <a:off x="2256839" y="0"/>
        <a:ext cx="1846789" cy="422022"/>
      </dsp:txXfrm>
    </dsp:sp>
    <dsp:sp modelId="{1CF2086D-C08C-4796-8688-A4E35609886D}">
      <dsp:nvSpPr>
        <dsp:cNvPr id="0" name=""/>
        <dsp:cNvSpPr/>
      </dsp:nvSpPr>
      <dsp:spPr>
        <a:xfrm>
          <a:off x="4087758" y="0"/>
          <a:ext cx="2268811" cy="4220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Encode Sans Normal Black"/>
            </a:rPr>
            <a:t>Adapt</a:t>
          </a:r>
        </a:p>
      </dsp:txBody>
      <dsp:txXfrm>
        <a:off x="4298769" y="0"/>
        <a:ext cx="1846789" cy="422022"/>
      </dsp:txXfrm>
    </dsp:sp>
    <dsp:sp modelId="{9BB10904-1D9F-48BF-A558-C7652ED93549}">
      <dsp:nvSpPr>
        <dsp:cNvPr id="0" name=""/>
        <dsp:cNvSpPr/>
      </dsp:nvSpPr>
      <dsp:spPr>
        <a:xfrm>
          <a:off x="6129689" y="0"/>
          <a:ext cx="2268811" cy="42202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latin typeface="Encode Sans Normal Black"/>
            </a:rPr>
            <a:t>Evolve</a:t>
          </a:r>
        </a:p>
      </dsp:txBody>
      <dsp:txXfrm>
        <a:off x="6340700" y="0"/>
        <a:ext cx="1846789" cy="422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B1E9A-BEBB-459D-91CB-AC929FFD2029}" type="datetimeFigureOut">
              <a:rPr lang="en-US" smtClean="0"/>
              <a:t>6/12/2024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DB05B-7AFC-438B-A3E1-76989337D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07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154E53-A78D-D3EA-F9FB-1F7B5C8A90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F514FE-4F91-CCA6-3855-D8DE2DEE8C5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E0A2ACA-7E83-4827-8827-2996A295A5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CFE5DE-0C5B-5A4A-1D57-66FFD1F0BEF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DB05B-7AFC-438B-A3E1-76989337D9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75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31135F-DF73-5A19-CE96-B119342CA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D30E638-3CBC-8962-62D8-6C3ED4D1CEC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2609E6-F560-C36F-43BB-481F3834F5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ACFB1-5A46-03CE-E4A7-85D4E8C878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DB05B-7AFC-438B-A3E1-76989337D9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24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743E05-52AC-1541-5016-CA85B19C2D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2683E80-97EA-A81D-F52D-E74441DB61C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A2D1CC-F105-389E-2820-7B41EE3F13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710ACB-8994-4708-DE16-71984A5370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DB05B-7AFC-438B-A3E1-76989337D9B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25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DB05B-7AFC-438B-A3E1-76989337D9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02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DB05B-7AFC-438B-A3E1-76989337D9B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216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1E083F-964A-9B13-B583-800EBB3C3E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467373-E15C-6312-F00C-D0B60D1F149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E25A2BC-304F-B6FC-B092-2B70C898F7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9DB648-761F-1356-E77B-1ADEE44B28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DB05B-7AFC-438B-A3E1-76989337D9B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475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DB05B-7AFC-438B-A3E1-76989337D9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51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DB05B-7AFC-438B-A3E1-76989337D9B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449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59C75C-2F24-981E-D7DB-C24FA78BB0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614C2AB-91E2-8153-EC55-70DB1F5B13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835DDA8-1C7E-6A86-A5F5-ED2C031950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32668E-38D4-9D60-F121-7911D30C8D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91DB05B-7AFC-438B-A3E1-76989337D9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58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iversity of Washingt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1269313"/>
            <a:ext cx="2425295" cy="163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1559791"/>
            <a:ext cx="6972300" cy="26290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13" name="Pictur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2039" y="4341247"/>
            <a:ext cx="1495448" cy="130555"/>
          </a:xfrm>
          <a:prstGeom prst="rect">
            <a:avLst/>
          </a:prstGeom>
        </p:spPr>
      </p:pic>
      <p:pic>
        <p:nvPicPr>
          <p:cNvPr id="3" name="Picture 2" descr="W 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10428"/>
            <a:ext cx="1371600" cy="92354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E8EF6-CF7C-6D14-E705-6E83A5BB94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Project Title : a Strategic Business Case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CDE86-C1AD-D9BA-CE8B-6EABB99A2D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42875" y="6346406"/>
            <a:ext cx="2057400" cy="365125"/>
          </a:xfrm>
        </p:spPr>
        <p:txBody>
          <a:bodyPr/>
          <a:lstStyle/>
          <a:p>
            <a:fld id="{4E72A046-1B95-408D-B8B7-56DD410A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5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49" y="371510"/>
            <a:ext cx="8227769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5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LIGHT, 24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0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0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Content here (Open Sans, 24 pt.)</a:t>
            </a:r>
          </a:p>
          <a:p>
            <a:pPr lvl="1"/>
            <a:r>
              <a:rPr lang="en-US"/>
              <a:t>Second level (Open Sans, 20)</a:t>
            </a:r>
          </a:p>
          <a:p>
            <a:pPr lvl="2"/>
            <a:r>
              <a:rPr lang="en-US"/>
              <a:t>Third level (Open Sans, 18)</a:t>
            </a:r>
          </a:p>
          <a:p>
            <a:pPr lvl="3"/>
            <a:r>
              <a:rPr lang="en-US"/>
              <a:t>Fourth level (Open Sans, 16)</a:t>
            </a:r>
          </a:p>
          <a:p>
            <a:pPr lvl="4"/>
            <a:r>
              <a:rPr lang="en-US"/>
              <a:t>Fifth level (Open Sans, 14)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10428"/>
            <a:ext cx="1371600" cy="92354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2B0C17-8174-33F4-4681-49260057B11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Project Title : a Strategic Business Case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AB4D99-3EDC-56BF-0402-6CC8E723D3C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238305" y="6356350"/>
            <a:ext cx="433452" cy="365125"/>
          </a:xfrm>
        </p:spPr>
        <p:txBody>
          <a:bodyPr/>
          <a:lstStyle/>
          <a:p>
            <a:fld id="{4E72A046-1B95-408D-B8B7-56DD410A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4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7" y="371511"/>
            <a:ext cx="8064504" cy="991998"/>
          </a:xfrm>
          <a:prstGeom prst="rect">
            <a:avLst/>
          </a:prstGeom>
        </p:spPr>
        <p:txBody>
          <a:bodyPr anchor="b"/>
          <a:lstStyle>
            <a:lvl1pPr algn="l">
              <a:defRPr lang="cs-CZ" sz="3000" b="1" i="0" smtClean="0">
                <a:effectLst/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0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0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0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0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0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Bulleted content here (Open Sans, 24 pt.)</a:t>
            </a:r>
          </a:p>
          <a:p>
            <a:pPr lvl="1"/>
            <a:r>
              <a:rPr lang="en-US"/>
              <a:t>Second level (Open Sans, 20)</a:t>
            </a:r>
          </a:p>
          <a:p>
            <a:pPr lvl="2"/>
            <a:r>
              <a:rPr lang="en-US"/>
              <a:t>Third level (Open Sans, 18)</a:t>
            </a:r>
          </a:p>
          <a:p>
            <a:pPr lvl="3"/>
            <a:r>
              <a:rPr lang="en-US"/>
              <a:t>Fourth level (Open Sans, 16)</a:t>
            </a:r>
          </a:p>
          <a:p>
            <a:pPr lvl="4"/>
            <a:r>
              <a:rPr lang="en-US"/>
              <a:t>Fifth level (Open Sans, 14)</a:t>
            </a: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10428"/>
            <a:ext cx="1371600" cy="92354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AB0FAA-EE02-FC44-2AD8-639C544BAEC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Project Title : a Strategic Business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E700DD-D5A4-E254-101A-4BDEDC8A897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E72A046-1B95-408D-B8B7-56DD410A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2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bg>
      <p:bgPr>
        <a:solidFill>
          <a:srgbClr val="E8D3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65125"/>
            <a:ext cx="8116644" cy="998383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9464" y="1384924"/>
            <a:ext cx="789558" cy="68929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 Here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10428"/>
            <a:ext cx="1371600" cy="92354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873911-E89B-FB18-4FF9-A443832EA8BB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Project Title : a Strategic Business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EAF4E2-529B-EE22-9FE7-11FA44C1771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4E72A046-1B95-408D-B8B7-56DD410A46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4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University of Washington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39" y="1269313"/>
            <a:ext cx="2425295" cy="16337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671757" y="1531938"/>
            <a:ext cx="6972300" cy="2641756"/>
          </a:xfrm>
          <a:prstGeom prst="rect">
            <a:avLst/>
          </a:prstGeom>
        </p:spPr>
        <p:txBody>
          <a:bodyPr anchor="b"/>
          <a:lstStyle>
            <a:lvl1pPr algn="l">
              <a:defRPr sz="5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TITLE HERE</a:t>
            </a:r>
            <a:br>
              <a:rPr lang="en-US"/>
            </a:br>
            <a:r>
              <a:rPr lang="en-US"/>
              <a:t>ENCODE NORMAL</a:t>
            </a:r>
            <a:br>
              <a:rPr lang="en-US"/>
            </a:br>
            <a:r>
              <a:rPr lang="en-US"/>
              <a:t>BLACK, 50 PT. </a:t>
            </a:r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9463" y="4173694"/>
            <a:ext cx="1600200" cy="139700"/>
          </a:xfrm>
          <a:prstGeom prst="rect">
            <a:avLst/>
          </a:prstGeom>
        </p:spPr>
      </p:pic>
      <p:pic>
        <p:nvPicPr>
          <p:cNvPr id="8" name="Picture 7" descr="W logo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10428"/>
            <a:ext cx="1371600" cy="923544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EC363E-2E7C-787D-D473-D09828CBB8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28950" y="6356350"/>
            <a:ext cx="4044710" cy="365125"/>
          </a:xfrm>
        </p:spPr>
        <p:txBody>
          <a:bodyPr/>
          <a:lstStyle/>
          <a:p>
            <a:r>
              <a:rPr lang="en-US" dirty="0"/>
              <a:t>Project Title : a Strategic Business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87723-5E8F-754C-A3EA-D95A9170B6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F1B74E-2286-492A-A666-CB4871AF7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19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Sub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65125"/>
            <a:ext cx="8184663" cy="998383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rgbClr val="4B2E83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2" name="Picture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2400" b="0" i="0" baseline="0">
                <a:solidFill>
                  <a:srgbClr val="4B2E83"/>
                </a:solidFill>
                <a:latin typeface="Uni Sans Regular"/>
                <a:cs typeface="Uni Sans Regular"/>
              </a:defRPr>
            </a:lvl1pPr>
            <a:lvl2pPr marL="4572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2pPr>
            <a:lvl3pPr marL="9144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3pPr>
            <a:lvl4pPr marL="13716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4pPr>
            <a:lvl5pPr marL="1828800" indent="0">
              <a:buNone/>
              <a:defRPr b="0" i="0">
                <a:solidFill>
                  <a:srgbClr val="E8D3A2"/>
                </a:solidFill>
                <a:latin typeface="Encode Sans Normal Black"/>
                <a:cs typeface="Encode Sans Normal Black"/>
              </a:defRPr>
            </a:lvl5pPr>
          </a:lstStyle>
          <a:p>
            <a:pPr lvl="0"/>
            <a:r>
              <a:rPr lang="en-US"/>
              <a:t>SUB-HEADER HERE (UNI SANS LIGHT, 24 PT.)</a:t>
            </a:r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2320240"/>
            <a:ext cx="8197114" cy="3117862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10" name="Pictur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10428"/>
            <a:ext cx="1371600" cy="92354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47FA6D-34BA-17B8-EB60-94595370F4B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Project Title : a Strategic Business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DBA827-6D11-F3B1-BB1B-A71F61206B2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CF1B74E-2286-492A-A666-CB4871AF7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7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9305" y="371511"/>
            <a:ext cx="8196210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11" name="Picture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59305" y="1736726"/>
            <a:ext cx="8196210" cy="3701376"/>
          </a:xfrm>
          <a:prstGeom prst="rect">
            <a:avLst/>
          </a:prstGeom>
        </p:spPr>
        <p:txBody>
          <a:bodyPr/>
          <a:lstStyle>
            <a:lvl1pPr marL="342900" indent="-342900">
              <a:buFont typeface="Lucida Grande"/>
              <a:buChar char="&gt;"/>
              <a:defRPr sz="2400" b="1" i="0" baseline="0">
                <a:solidFill>
                  <a:srgbClr val="4B2E83"/>
                </a:solidFill>
                <a:latin typeface="Open Sans"/>
                <a:cs typeface="Open Sans"/>
              </a:defRPr>
            </a:lvl1pPr>
            <a:lvl2pPr>
              <a:defRPr sz="2000" b="1" i="0" baseline="0">
                <a:solidFill>
                  <a:srgbClr val="4B2E83"/>
                </a:solidFill>
                <a:latin typeface="Open Sans"/>
                <a:cs typeface="Open Sans"/>
              </a:defRPr>
            </a:lvl2pPr>
            <a:lvl3pPr marL="1143000" indent="-228600">
              <a:buSzPct val="100000"/>
              <a:buFont typeface="Lucida Grande"/>
              <a:buChar char="&gt;"/>
              <a:defRPr sz="1800" b="1" i="0" baseline="0">
                <a:solidFill>
                  <a:srgbClr val="4B2E83"/>
                </a:solidFill>
                <a:latin typeface="Open Sans"/>
                <a:cs typeface="Open Sans"/>
              </a:defRPr>
            </a:lvl3pPr>
            <a:lvl4pPr>
              <a:defRPr sz="1600" b="1" i="0" baseline="0">
                <a:solidFill>
                  <a:srgbClr val="4B2E83"/>
                </a:solidFill>
                <a:latin typeface="Open Sans"/>
                <a:cs typeface="Open Sans"/>
              </a:defRPr>
            </a:lvl4pPr>
            <a:lvl5pPr marL="2057400" indent="-228600">
              <a:buFont typeface="Lucida Grande"/>
              <a:buChar char="&gt;"/>
              <a:defRPr sz="1400" b="1" i="0" baseline="0">
                <a:solidFill>
                  <a:srgbClr val="4B2E83"/>
                </a:solidFill>
                <a:latin typeface="Open Sans"/>
                <a:cs typeface="Open Sans"/>
              </a:defRPr>
            </a:lvl5pPr>
          </a:lstStyle>
          <a:p>
            <a:pPr lvl="0"/>
            <a:r>
              <a:rPr lang="en-US"/>
              <a:t>Bulleted content here (Open Sans Bold, 24 pt.)</a:t>
            </a:r>
          </a:p>
          <a:p>
            <a:pPr lvl="1"/>
            <a:r>
              <a:rPr lang="en-US"/>
              <a:t>Second level (Open Sans Bold, 20)</a:t>
            </a:r>
          </a:p>
          <a:p>
            <a:pPr lvl="2"/>
            <a:r>
              <a:rPr lang="en-US"/>
              <a:t>Third level (Open Sans Bold, 18)</a:t>
            </a:r>
          </a:p>
          <a:p>
            <a:pPr lvl="3"/>
            <a:r>
              <a:rPr lang="en-US"/>
              <a:t>Fourth level (Open Sans Bold, 16)</a:t>
            </a:r>
          </a:p>
          <a:p>
            <a:pPr lvl="4"/>
            <a:r>
              <a:rPr lang="en-US"/>
              <a:t>Fifth level (Open Sans Bold, 14)</a:t>
            </a: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10428"/>
            <a:ext cx="1371600" cy="92354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A18043-5924-F992-FCE5-4520C30369E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Project Title: a Strategic Business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972CC-1DAB-8517-074C-432EAA62245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CF1B74E-2286-492A-A666-CB4871AF7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22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+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1756" y="371511"/>
            <a:ext cx="8116644" cy="991998"/>
          </a:xfrm>
          <a:prstGeom prst="rect">
            <a:avLst/>
          </a:prstGeom>
        </p:spPr>
        <p:txBody>
          <a:bodyPr anchor="b"/>
          <a:lstStyle>
            <a:lvl1pPr algn="l">
              <a:defRPr sz="3000" b="1" i="0">
                <a:solidFill>
                  <a:schemeClr val="tx1"/>
                </a:solidFill>
                <a:latin typeface="Encode Sans Normal Black" charset="0"/>
                <a:ea typeface="Encode Sans Normal Black" charset="0"/>
                <a:cs typeface="Encode Sans Normal Black" charset="0"/>
              </a:defRPr>
            </a:lvl1pPr>
          </a:lstStyle>
          <a:p>
            <a:pPr lvl="0"/>
            <a:r>
              <a:rPr lang="en-US"/>
              <a:t>HEADER HERE </a:t>
            </a:r>
            <a:br>
              <a:rPr lang="en-US"/>
            </a:br>
            <a:r>
              <a:rPr lang="en-US"/>
              <a:t>(ENCODE NORMAL BLACK, 30 PT.)</a:t>
            </a:r>
          </a:p>
        </p:txBody>
      </p:sp>
      <p:pic>
        <p:nvPicPr>
          <p:cNvPr id="9" name="Pictur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4700" y="1384031"/>
            <a:ext cx="789561" cy="68930"/>
          </a:xfrm>
          <a:prstGeom prst="rect">
            <a:avLst/>
          </a:prstGeom>
        </p:spPr>
      </p:pic>
      <p:sp>
        <p:nvSpPr>
          <p:cNvPr id="12" name="Chart Placeholder 11"/>
          <p:cNvSpPr>
            <a:spLocks noGrp="1"/>
          </p:cNvSpPr>
          <p:nvPr>
            <p:ph type="chart" sz="quarter" idx="12" hasCustomPrompt="1"/>
          </p:nvPr>
        </p:nvSpPr>
        <p:spPr>
          <a:xfrm>
            <a:off x="766763" y="1736725"/>
            <a:ext cx="8021637" cy="36566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b="0" i="1" baseline="0">
                <a:solidFill>
                  <a:srgbClr val="4B2E83"/>
                </a:solidFill>
                <a:latin typeface="Open Sans Light"/>
                <a:cs typeface="Open Sans Light"/>
              </a:defRPr>
            </a:lvl1pPr>
          </a:lstStyle>
          <a:p>
            <a:r>
              <a:rPr lang="en-US"/>
              <a:t>Graphic Here</a:t>
            </a:r>
          </a:p>
        </p:txBody>
      </p:sp>
      <p:pic>
        <p:nvPicPr>
          <p:cNvPr id="8" name="Pictur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5710428"/>
            <a:ext cx="1371600" cy="92354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0545B9-9975-8EB6-A8EC-E76867627F2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/>
              <a:t>Project Title : a Strategic Business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849F57-9C66-51F1-A284-0ECCA50F5A7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CF1B74E-2286-492A-A666-CB4871AF7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5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inAngle-7502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2" t="9712" r="21821" b="88695"/>
          <a:stretch/>
        </p:blipFill>
        <p:spPr>
          <a:xfrm>
            <a:off x="0" y="0"/>
            <a:ext cx="9144000" cy="19843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9930A-D756-06C0-BD0E-6823793C7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9728" y="6355032"/>
            <a:ext cx="39670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Project Title : a Strategic Business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B25E40-9D3B-B880-2272-3D1A77BD8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8305" y="6356350"/>
            <a:ext cx="3914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2A046-1B95-408D-B8B7-56DD410A46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9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inAngle-7502.png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2" t="9712" r="21821" b="88695"/>
          <a:stretch/>
        </p:blipFill>
        <p:spPr>
          <a:xfrm>
            <a:off x="0" y="0"/>
            <a:ext cx="9144000" cy="19843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9AB542-72CC-31D5-750A-1EBFD7E36E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5223" y="6356350"/>
            <a:ext cx="40360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Project Title : a Strategic Business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52AC00-EF3D-9C54-5D89-B17EF6F0EA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95173" y="6356350"/>
            <a:ext cx="400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B74E-2286-492A-A666-CB4871AF7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6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63" r:id="rId2"/>
    <p:sldLayoutId id="2147483664" r:id="rId3"/>
    <p:sldLayoutId id="2147483665" r:id="rId4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4097" y="2621727"/>
            <a:ext cx="6972300" cy="2629056"/>
          </a:xfrm>
        </p:spPr>
        <p:txBody>
          <a:bodyPr lIns="91440" tIns="45720" rIns="91440" bIns="45720" anchor="b"/>
          <a:lstStyle/>
          <a:p>
            <a:r>
              <a:rPr lang="en-US" dirty="0">
                <a:latin typeface="Encode Sans Normal Black"/>
              </a:rPr>
              <a:t>Project Title: </a:t>
            </a:r>
            <a:br>
              <a:rPr lang="en-US" dirty="0"/>
            </a:br>
            <a:r>
              <a:rPr lang="en-US" b="0" dirty="0">
                <a:latin typeface="Encode Sans Normal Black"/>
              </a:rPr>
              <a:t>a Strategic Business Case</a:t>
            </a:r>
          </a:p>
        </p:txBody>
      </p:sp>
    </p:spTree>
    <p:extLst>
      <p:ext uri="{BB962C8B-B14F-4D97-AF65-F5344CB8AC3E}">
        <p14:creationId xmlns:p14="http://schemas.microsoft.com/office/powerpoint/2010/main" val="1913477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BENEFITS OF IMPLEMENTATION STRATEGY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75158" y="1994635"/>
            <a:ext cx="8076956" cy="4015497"/>
          </a:xfrm>
        </p:spPr>
        <p:txBody>
          <a:bodyPr/>
          <a:lstStyle/>
          <a:p>
            <a:r>
              <a:rPr lang="en-US" dirty="0"/>
              <a:t>List here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3F3FF5-86BA-043B-A052-856A53904FD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14577-5867-BCBB-1A19-30703937FD8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E72A046-1B95-408D-B8B7-56DD410A4661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F798D6A-738F-41C5-2BB7-91806BC4F4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7477964"/>
              </p:ext>
            </p:extLst>
          </p:nvPr>
        </p:nvGraphicFramePr>
        <p:xfrm>
          <a:off x="659305" y="1563256"/>
          <a:ext cx="8092809" cy="403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B0552F11-CA93-E257-0093-1E98233B4AE5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26AD27DE-F3E2-7D64-7FEB-1EAE49F9D5DE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Arrow: Chevron 4">
              <a:extLst>
                <a:ext uri="{FF2B5EF4-FFF2-40B4-BE49-F238E27FC236}">
                  <a16:creationId xmlns:a16="http://schemas.microsoft.com/office/drawing/2014/main" id="{C8DD5F51-87E8-62F5-14C7-F92BBAE2B14C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ECB2002B-7AF2-9505-0B2D-76077DF61E3C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F286CC23-AC33-8697-06FF-99126DDDDEE4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Arrow: Chevron 6">
              <a:extLst>
                <a:ext uri="{FF2B5EF4-FFF2-40B4-BE49-F238E27FC236}">
                  <a16:creationId xmlns:a16="http://schemas.microsoft.com/office/drawing/2014/main" id="{7E405A38-A381-8CFE-5128-D0C71CF21454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89FE492-F38A-3DBA-3246-531FDFCC111F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50C9D139-342B-C5B0-9BAC-913EF0326353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Arrow: Chevron 8">
              <a:extLst>
                <a:ext uri="{FF2B5EF4-FFF2-40B4-BE49-F238E27FC236}">
                  <a16:creationId xmlns:a16="http://schemas.microsoft.com/office/drawing/2014/main" id="{90D288E4-69B0-6ABC-2765-790E71772380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</p:spTree>
    <p:extLst>
      <p:ext uri="{BB962C8B-B14F-4D97-AF65-F5344CB8AC3E}">
        <p14:creationId xmlns:p14="http://schemas.microsoft.com/office/powerpoint/2010/main" val="2597371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8BD2-446E-28CC-E3C6-163559D09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b"/>
          <a:lstStyle/>
          <a:p>
            <a:r>
              <a:rPr lang="en-US">
                <a:latin typeface="Encode Sans Normal Black"/>
              </a:rPr>
              <a:t>IMPLEMENTATION RISKS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2A09D-136B-D9F4-8B63-537CE62F4A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9305" y="2140487"/>
            <a:ext cx="8196210" cy="3701376"/>
          </a:xfrm>
        </p:spPr>
        <p:txBody>
          <a:bodyPr/>
          <a:lstStyle/>
          <a:p>
            <a:r>
              <a:rPr lang="en-US" b="0" dirty="0"/>
              <a:t>List</a:t>
            </a:r>
          </a:p>
          <a:p>
            <a:pPr lvl="1"/>
            <a:endParaRPr lang="en-US" b="0" i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DBE9B-D12C-1653-B4E1-46D639FD844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DC85F-9BD8-CCDC-2169-321767819F8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CF1B74E-2286-492A-A666-CB4871AF7AA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E708BEC-DFB2-39CB-9D1B-A4D92E4808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3954393"/>
              </p:ext>
            </p:extLst>
          </p:nvPr>
        </p:nvGraphicFramePr>
        <p:xfrm>
          <a:off x="659305" y="1563256"/>
          <a:ext cx="8092809" cy="4030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596DCE18-FADC-879A-1A73-D28CA3C4DD12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569BFE98-9C26-8946-871A-F56C92C4D82A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Arrow: Chevron 4">
              <a:extLst>
                <a:ext uri="{FF2B5EF4-FFF2-40B4-BE49-F238E27FC236}">
                  <a16:creationId xmlns:a16="http://schemas.microsoft.com/office/drawing/2014/main" id="{B7FBA6B3-3AD3-CAF7-EA70-D165A8CA8533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F8190A11-4F33-04BF-E378-6093CDC7B479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5D2D85C1-5330-5AEB-C66F-B5BED52CC674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Arrow: Chevron 6">
              <a:extLst>
                <a:ext uri="{FF2B5EF4-FFF2-40B4-BE49-F238E27FC236}">
                  <a16:creationId xmlns:a16="http://schemas.microsoft.com/office/drawing/2014/main" id="{80E0599B-ABD7-C234-EC25-BE410F98BD1E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4051E8-13B4-EDF9-D59E-A9D5A67188CD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E0B91EE1-BE3C-1EE7-46A9-59F7DFE399CA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Arrow: Chevron 8">
              <a:extLst>
                <a:ext uri="{FF2B5EF4-FFF2-40B4-BE49-F238E27FC236}">
                  <a16:creationId xmlns:a16="http://schemas.microsoft.com/office/drawing/2014/main" id="{6730A62F-E6C1-E0D1-1A57-1F77AC19842E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</p:spTree>
    <p:extLst>
      <p:ext uri="{BB962C8B-B14F-4D97-AF65-F5344CB8AC3E}">
        <p14:creationId xmlns:p14="http://schemas.microsoft.com/office/powerpoint/2010/main" val="3671928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623092-20E3-8060-A663-E2A56B0DCF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757A071-0672-6BC1-01AD-2990CF5C1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COSTS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B29D31-1964-354C-2DF9-01B11F49040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6E1A0-73FE-6439-1918-CDF8B8D95D7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E72A046-1B95-408D-B8B7-56DD410A4661}" type="slidenum">
              <a:rPr lang="en-US" smtClean="0"/>
              <a:t>12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70A6A3A-4888-E5C1-D3B3-4F8F16B494B3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7EB74D03-089A-AD3F-E13F-233D7068A5B0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Arrow: Chevron 4">
              <a:extLst>
                <a:ext uri="{FF2B5EF4-FFF2-40B4-BE49-F238E27FC236}">
                  <a16:creationId xmlns:a16="http://schemas.microsoft.com/office/drawing/2014/main" id="{F0E241BF-0D87-DF99-E9D2-1D3D5BA1A49B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27BFBE2-6CB2-0CCE-03AA-6229655EBE21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BF21D67D-E593-F0E0-F91E-CE78FA5CF167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Arrow: Chevron 6">
              <a:extLst>
                <a:ext uri="{FF2B5EF4-FFF2-40B4-BE49-F238E27FC236}">
                  <a16:creationId xmlns:a16="http://schemas.microsoft.com/office/drawing/2014/main" id="{75F4D2C2-EBEE-A119-596A-2C6B7DFBF426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5AF8CD1-ADE9-1F8C-4451-5F9D7CB52E58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05FFBF2B-246E-717A-6EA8-AFB1DF6D66F5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Arrow: Chevron 8">
              <a:extLst>
                <a:ext uri="{FF2B5EF4-FFF2-40B4-BE49-F238E27FC236}">
                  <a16:creationId xmlns:a16="http://schemas.microsoft.com/office/drawing/2014/main" id="{721B3831-3E2A-AB3D-1EB7-1417558552C2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</p:spTree>
    <p:extLst>
      <p:ext uri="{BB962C8B-B14F-4D97-AF65-F5344CB8AC3E}">
        <p14:creationId xmlns:p14="http://schemas.microsoft.com/office/powerpoint/2010/main" val="3125841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9010E83-5206-9CE3-7B53-4DA35110D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CONCERNS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BDEB8FC-DF95-F419-D283-3A8056FC8E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/>
              <a:t>List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C925F-B922-92BC-C982-E19063CA444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50031-5DF3-E127-020C-2A62A2A11F1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CF1B74E-2286-492A-A666-CB4871AF7AA7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4AF9C5F-3DAE-083A-09CB-0CFF480B1F59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EBE28C5C-5F4D-5766-0CB5-DCB027A47E66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Arrow: Chevron 4">
              <a:extLst>
                <a:ext uri="{FF2B5EF4-FFF2-40B4-BE49-F238E27FC236}">
                  <a16:creationId xmlns:a16="http://schemas.microsoft.com/office/drawing/2014/main" id="{0DBD1F80-8730-E413-5180-B23735A926D1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E33B422F-74F6-D98E-18FD-2858A8EDE672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A623B588-23DC-2E5A-1915-66D8A6ED5C21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Arrow: Chevron 6">
              <a:extLst>
                <a:ext uri="{FF2B5EF4-FFF2-40B4-BE49-F238E27FC236}">
                  <a16:creationId xmlns:a16="http://schemas.microsoft.com/office/drawing/2014/main" id="{5DAD132C-DD72-7E00-BC5D-D6496DDB9648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A7424B6-37C3-C4E4-10AB-E2D6E694E622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6458D45D-B07E-8503-2600-1CFD8E73D556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Arrow: Chevron 8">
              <a:extLst>
                <a:ext uri="{FF2B5EF4-FFF2-40B4-BE49-F238E27FC236}">
                  <a16:creationId xmlns:a16="http://schemas.microsoft.com/office/drawing/2014/main" id="{278CFDDB-B578-D34F-F8E6-99FD86AD4667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</p:spTree>
    <p:extLst>
      <p:ext uri="{BB962C8B-B14F-4D97-AF65-F5344CB8AC3E}">
        <p14:creationId xmlns:p14="http://schemas.microsoft.com/office/powerpoint/2010/main" val="3160278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672C0B1-0069-B12E-219A-B70D855D1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PROJECT TIMELINE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10CBD7-0B8A-AA8D-06B0-136E2DA0CAF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D7EB31-60E9-D1E6-89DA-362229E5A3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E72A046-1B95-408D-B8B7-56DD410A4661}" type="slidenum">
              <a:rPr lang="en-US" smtClean="0"/>
              <a:t>14</a:t>
            </a:fld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CE8529F-473E-7679-15B1-249D24A0AEB4}"/>
              </a:ext>
            </a:extLst>
          </p:cNvPr>
          <p:cNvGrpSpPr/>
          <p:nvPr/>
        </p:nvGrpSpPr>
        <p:grpSpPr>
          <a:xfrm>
            <a:off x="425542" y="1737863"/>
            <a:ext cx="8411529" cy="1331814"/>
            <a:chOff x="425542" y="1737863"/>
            <a:chExt cx="8411529" cy="1331814"/>
          </a:xfrm>
        </p:grpSpPr>
        <p:graphicFrame>
          <p:nvGraphicFramePr>
            <p:cNvPr id="8" name="Diagram 7">
              <a:extLst>
                <a:ext uri="{FF2B5EF4-FFF2-40B4-BE49-F238E27FC236}">
                  <a16:creationId xmlns:a16="http://schemas.microsoft.com/office/drawing/2014/main" id="{56CFC584-7F1D-B6FE-4AC2-CC338476749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37823094"/>
                </p:ext>
              </p:extLst>
            </p:nvPr>
          </p:nvGraphicFramePr>
          <p:xfrm>
            <a:off x="425542" y="1737863"/>
            <a:ext cx="8402399" cy="42202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CDD4CC2-8CFD-4A59-5F13-AC7FFBC337DA}"/>
                </a:ext>
              </a:extLst>
            </p:cNvPr>
            <p:cNvSpPr txBox="1"/>
            <p:nvPr/>
          </p:nvSpPr>
          <p:spPr>
            <a:xfrm>
              <a:off x="616629" y="2115570"/>
              <a:ext cx="187146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FontTx/>
                <a:buNone/>
              </a:pPr>
              <a:r>
                <a:rPr lang="en-US" sz="2400" i="1" dirty="0">
                  <a:latin typeface="Encode Sans Normal Black"/>
                </a:rPr>
                <a:t>XX months</a:t>
              </a:r>
            </a:p>
            <a:p>
              <a:pPr lvl="0" algn="ctr"/>
              <a:r>
                <a:rPr lang="en-US" sz="1600" dirty="0">
                  <a:latin typeface="Encode Sans Normal Black"/>
                </a:rPr>
                <a:t>Month YR – Month YR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DC2A947-DC7A-AFC6-85B0-354BBA5FC3CA}"/>
                </a:ext>
              </a:extLst>
            </p:cNvPr>
            <p:cNvSpPr txBox="1"/>
            <p:nvPr/>
          </p:nvSpPr>
          <p:spPr>
            <a:xfrm>
              <a:off x="2491147" y="2115570"/>
              <a:ext cx="22677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FontTx/>
                <a:buNone/>
              </a:pPr>
              <a:r>
                <a:rPr lang="en-US" sz="2400" i="1" dirty="0">
                  <a:latin typeface="Encode Sans Normal Black"/>
                </a:rPr>
                <a:t>XX months</a:t>
              </a:r>
            </a:p>
            <a:p>
              <a:pPr lvl="0" algn="ctr"/>
              <a:r>
                <a:rPr lang="en-US" sz="1600" dirty="0">
                  <a:latin typeface="Encode Sans Normal Black"/>
                </a:rPr>
                <a:t>Month YR – Month YR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26D6405-9924-D7DA-E9C1-773A1922DDC8}"/>
                </a:ext>
              </a:extLst>
            </p:cNvPr>
            <p:cNvSpPr txBox="1"/>
            <p:nvPr/>
          </p:nvSpPr>
          <p:spPr>
            <a:xfrm>
              <a:off x="4530258" y="2115570"/>
              <a:ext cx="226770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FontTx/>
                <a:buNone/>
              </a:pPr>
              <a:r>
                <a:rPr lang="en-US" sz="2400" i="1" dirty="0">
                  <a:latin typeface="Encode Sans Normal Black"/>
                </a:rPr>
                <a:t>XX months</a:t>
              </a:r>
            </a:p>
            <a:p>
              <a:pPr lvl="0" algn="ctr"/>
              <a:r>
                <a:rPr lang="en-US" sz="1600" dirty="0">
                  <a:latin typeface="Encode Sans Normal Black"/>
                </a:rPr>
                <a:t>Month YR – Month YR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B5EC67A-C9BC-A18D-B459-5BBD38CE2CBD}"/>
                </a:ext>
              </a:extLst>
            </p:cNvPr>
            <p:cNvSpPr txBox="1"/>
            <p:nvPr/>
          </p:nvSpPr>
          <p:spPr>
            <a:xfrm>
              <a:off x="6563277" y="2114957"/>
              <a:ext cx="22737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buFontTx/>
                <a:buNone/>
              </a:pPr>
              <a:r>
                <a:rPr lang="en-US" sz="2400" i="1" dirty="0">
                  <a:latin typeface="Encode Sans Normal Black"/>
                </a:rPr>
                <a:t>On-Going</a:t>
              </a:r>
            </a:p>
            <a:p>
              <a:pPr lvl="0" algn="ctr"/>
              <a:r>
                <a:rPr lang="en-US" sz="1600" dirty="0">
                  <a:latin typeface="Encode Sans Normal Black"/>
                </a:rPr>
                <a:t>Mo </a:t>
              </a:r>
              <a:r>
                <a:rPr lang="en-US" sz="1600" dirty="0" err="1">
                  <a:latin typeface="Encode Sans Normal Black"/>
                </a:rPr>
                <a:t>Yr</a:t>
              </a:r>
              <a:r>
                <a:rPr lang="en-US" sz="1600" dirty="0">
                  <a:latin typeface="Encode Sans Normal Black"/>
                </a:rPr>
                <a:t> - forward</a:t>
              </a: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9C353B91-BBD2-351B-7822-C7861A619407}"/>
                </a:ext>
              </a:extLst>
            </p:cNvPr>
            <p:cNvSpPr/>
            <p:nvPr/>
          </p:nvSpPr>
          <p:spPr>
            <a:xfrm>
              <a:off x="1284079" y="2822843"/>
              <a:ext cx="106690" cy="1020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8ADF400-1577-A839-2914-8B19C17EBB9C}"/>
                </a:ext>
              </a:extLst>
            </p:cNvPr>
            <p:cNvSpPr/>
            <p:nvPr/>
          </p:nvSpPr>
          <p:spPr>
            <a:xfrm>
              <a:off x="1479144" y="2822843"/>
              <a:ext cx="106690" cy="1020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920846A-B160-2BFA-97FB-A2FCD2D7B977}"/>
                </a:ext>
              </a:extLst>
            </p:cNvPr>
            <p:cNvSpPr/>
            <p:nvPr/>
          </p:nvSpPr>
          <p:spPr>
            <a:xfrm>
              <a:off x="1674209" y="2822843"/>
              <a:ext cx="106690" cy="1020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CE5FBE1D-1C13-48DE-150B-7038E7199B73}"/>
                </a:ext>
              </a:extLst>
            </p:cNvPr>
            <p:cNvGrpSpPr/>
            <p:nvPr/>
          </p:nvGrpSpPr>
          <p:grpSpPr>
            <a:xfrm>
              <a:off x="2737970" y="2809468"/>
              <a:ext cx="1664249" cy="108231"/>
              <a:chOff x="2971733" y="2644005"/>
              <a:chExt cx="1664249" cy="108231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821FC8CD-4FF6-957F-FCDD-5C2B3F72CDC9}"/>
                  </a:ext>
                </a:extLst>
              </p:cNvPr>
              <p:cNvSpPr/>
              <p:nvPr/>
            </p:nvSpPr>
            <p:spPr>
              <a:xfrm>
                <a:off x="2971733" y="2650196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ADC35944-422B-C25B-C3BB-AE21DF3F7A00}"/>
                  </a:ext>
                </a:extLst>
              </p:cNvPr>
              <p:cNvSpPr/>
              <p:nvPr/>
            </p:nvSpPr>
            <p:spPr>
              <a:xfrm>
                <a:off x="3166798" y="2650196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6AD288D6-58C4-C13B-7A28-B318610E8772}"/>
                  </a:ext>
                </a:extLst>
              </p:cNvPr>
              <p:cNvSpPr/>
              <p:nvPr/>
            </p:nvSpPr>
            <p:spPr>
              <a:xfrm>
                <a:off x="3361863" y="2650196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0F719CC4-09B3-5165-C7C0-C058C3F51339}"/>
                  </a:ext>
                </a:extLst>
              </p:cNvPr>
              <p:cNvSpPr/>
              <p:nvPr/>
            </p:nvSpPr>
            <p:spPr>
              <a:xfrm>
                <a:off x="3547820" y="2645740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6EBCE0D1-7F55-784E-0311-E9215686ED92}"/>
                  </a:ext>
                </a:extLst>
              </p:cNvPr>
              <p:cNvSpPr/>
              <p:nvPr/>
            </p:nvSpPr>
            <p:spPr>
              <a:xfrm>
                <a:off x="3742885" y="2645740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CC26672-B5AF-0C49-B6F7-592428BDBB36}"/>
                  </a:ext>
                </a:extLst>
              </p:cNvPr>
              <p:cNvSpPr/>
              <p:nvPr/>
            </p:nvSpPr>
            <p:spPr>
              <a:xfrm>
                <a:off x="3937950" y="2645740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A06D3EFE-7873-98AB-8C7B-01CF860F3684}"/>
                  </a:ext>
                </a:extLst>
              </p:cNvPr>
              <p:cNvSpPr/>
              <p:nvPr/>
            </p:nvSpPr>
            <p:spPr>
              <a:xfrm>
                <a:off x="4139162" y="2644005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FB38FFCF-9EF7-6253-BFB0-419648DD0092}"/>
                  </a:ext>
                </a:extLst>
              </p:cNvPr>
              <p:cNvSpPr/>
              <p:nvPr/>
            </p:nvSpPr>
            <p:spPr>
              <a:xfrm>
                <a:off x="4334227" y="2644005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B84FB14F-CC83-4009-97D4-EA9431A3A1F1}"/>
                  </a:ext>
                </a:extLst>
              </p:cNvPr>
              <p:cNvSpPr/>
              <p:nvPr/>
            </p:nvSpPr>
            <p:spPr>
              <a:xfrm>
                <a:off x="4529292" y="2644005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C917D1E5-9934-DDDF-404A-65759F14BE64}"/>
                </a:ext>
              </a:extLst>
            </p:cNvPr>
            <p:cNvGrpSpPr/>
            <p:nvPr/>
          </p:nvGrpSpPr>
          <p:grpSpPr>
            <a:xfrm>
              <a:off x="4801555" y="2800240"/>
              <a:ext cx="1664249" cy="108231"/>
              <a:chOff x="2971733" y="2644005"/>
              <a:chExt cx="1664249" cy="108231"/>
            </a:xfrm>
            <a:solidFill>
              <a:schemeClr val="accent2">
                <a:lumMod val="40000"/>
                <a:lumOff val="60000"/>
              </a:schemeClr>
            </a:solidFill>
          </p:grpSpPr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1A296EDC-BE27-7648-5FBC-459610DDED4F}"/>
                  </a:ext>
                </a:extLst>
              </p:cNvPr>
              <p:cNvSpPr/>
              <p:nvPr/>
            </p:nvSpPr>
            <p:spPr>
              <a:xfrm>
                <a:off x="2971733" y="2650196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8CBEE613-6E39-E0AF-4854-9CA22CC69504}"/>
                  </a:ext>
                </a:extLst>
              </p:cNvPr>
              <p:cNvSpPr/>
              <p:nvPr/>
            </p:nvSpPr>
            <p:spPr>
              <a:xfrm>
                <a:off x="3166798" y="2650196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239432FB-F9BC-1A8F-FCC7-3FA8D1B50B6B}"/>
                  </a:ext>
                </a:extLst>
              </p:cNvPr>
              <p:cNvSpPr/>
              <p:nvPr/>
            </p:nvSpPr>
            <p:spPr>
              <a:xfrm>
                <a:off x="3361863" y="2650196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48A02C78-0B37-10A7-978A-EC57A6398B26}"/>
                  </a:ext>
                </a:extLst>
              </p:cNvPr>
              <p:cNvSpPr/>
              <p:nvPr/>
            </p:nvSpPr>
            <p:spPr>
              <a:xfrm>
                <a:off x="3547820" y="2645740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C59EAFAA-974B-B391-4097-D9484972EDE4}"/>
                  </a:ext>
                </a:extLst>
              </p:cNvPr>
              <p:cNvSpPr/>
              <p:nvPr/>
            </p:nvSpPr>
            <p:spPr>
              <a:xfrm>
                <a:off x="3742885" y="2645740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12194824-0E16-09AF-C52D-AAB740E70C4F}"/>
                  </a:ext>
                </a:extLst>
              </p:cNvPr>
              <p:cNvSpPr/>
              <p:nvPr/>
            </p:nvSpPr>
            <p:spPr>
              <a:xfrm>
                <a:off x="3937950" y="2645740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F600E939-4603-576D-7220-F353499915C3}"/>
                  </a:ext>
                </a:extLst>
              </p:cNvPr>
              <p:cNvSpPr/>
              <p:nvPr/>
            </p:nvSpPr>
            <p:spPr>
              <a:xfrm>
                <a:off x="4139162" y="2644005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5C128555-B3FD-F86E-7786-B9C9C8BB0F51}"/>
                  </a:ext>
                </a:extLst>
              </p:cNvPr>
              <p:cNvSpPr/>
              <p:nvPr/>
            </p:nvSpPr>
            <p:spPr>
              <a:xfrm>
                <a:off x="4334227" y="2644005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9EEF15F5-D9BB-D391-21C3-71F974E6D736}"/>
                  </a:ext>
                </a:extLst>
              </p:cNvPr>
              <p:cNvSpPr/>
              <p:nvPr/>
            </p:nvSpPr>
            <p:spPr>
              <a:xfrm>
                <a:off x="4529292" y="2644005"/>
                <a:ext cx="106690" cy="102040"/>
              </a:xfrm>
              <a:prstGeom prst="ellipse">
                <a:avLst/>
              </a:prstGeom>
              <a:grpFill/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F4541D5D-4B24-A6A0-5043-1307BA792FC4}"/>
                </a:ext>
              </a:extLst>
            </p:cNvPr>
            <p:cNvCxnSpPr>
              <a:cxnSpLocks/>
            </p:cNvCxnSpPr>
            <p:nvPr/>
          </p:nvCxnSpPr>
          <p:spPr>
            <a:xfrm>
              <a:off x="6797963" y="2860488"/>
              <a:ext cx="1810379" cy="0"/>
            </a:xfrm>
            <a:prstGeom prst="straightConnector1">
              <a:avLst/>
            </a:prstGeom>
            <a:ln>
              <a:solidFill>
                <a:schemeClr val="accent2">
                  <a:lumMod val="40000"/>
                  <a:lumOff val="60000"/>
                </a:schemeClr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175947B-B3E9-FC7A-BD83-2959C62DEE6E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40" name="Arrow: Chevron 39">
              <a:extLst>
                <a:ext uri="{FF2B5EF4-FFF2-40B4-BE49-F238E27FC236}">
                  <a16:creationId xmlns:a16="http://schemas.microsoft.com/office/drawing/2014/main" id="{5DDC8DF3-8481-E09B-4084-2324FD409C74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1" name="Arrow: Chevron 4">
              <a:extLst>
                <a:ext uri="{FF2B5EF4-FFF2-40B4-BE49-F238E27FC236}">
                  <a16:creationId xmlns:a16="http://schemas.microsoft.com/office/drawing/2014/main" id="{28280785-8050-71ED-C474-B29CF046C6E8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ADF9AD8-4C09-377B-D0D0-00C11331446C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43" name="Arrow: Chevron 42">
              <a:extLst>
                <a:ext uri="{FF2B5EF4-FFF2-40B4-BE49-F238E27FC236}">
                  <a16:creationId xmlns:a16="http://schemas.microsoft.com/office/drawing/2014/main" id="{28C5BF2E-4FEF-2149-84B8-BE8774F7505A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4" name="Arrow: Chevron 6">
              <a:extLst>
                <a:ext uri="{FF2B5EF4-FFF2-40B4-BE49-F238E27FC236}">
                  <a16:creationId xmlns:a16="http://schemas.microsoft.com/office/drawing/2014/main" id="{88DA4868-819D-F116-1FCB-7038262C422B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F5CF854C-0091-843F-CEE2-878073D1B7D7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46" name="Arrow: Chevron 45">
              <a:extLst>
                <a:ext uri="{FF2B5EF4-FFF2-40B4-BE49-F238E27FC236}">
                  <a16:creationId xmlns:a16="http://schemas.microsoft.com/office/drawing/2014/main" id="{0073B814-1A18-BAD3-502E-A6D940155B1F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7" name="Arrow: Chevron 8">
              <a:extLst>
                <a:ext uri="{FF2B5EF4-FFF2-40B4-BE49-F238E27FC236}">
                  <a16:creationId xmlns:a16="http://schemas.microsoft.com/office/drawing/2014/main" id="{948B9E54-4523-791F-CA4E-7961AC97A881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12A0D3A8-C382-86CB-9D32-C88F38913B51}"/>
              </a:ext>
            </a:extLst>
          </p:cNvPr>
          <p:cNvSpPr txBox="1"/>
          <p:nvPr/>
        </p:nvSpPr>
        <p:spPr>
          <a:xfrm>
            <a:off x="535658" y="3064741"/>
            <a:ext cx="1608057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 List</a:t>
            </a:r>
          </a:p>
          <a:p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7C85F01-3559-C5F7-9EDF-D4135063C7AB}"/>
              </a:ext>
            </a:extLst>
          </p:cNvPr>
          <p:cNvSpPr txBox="1"/>
          <p:nvPr/>
        </p:nvSpPr>
        <p:spPr>
          <a:xfrm>
            <a:off x="2325189" y="3064741"/>
            <a:ext cx="2433659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 List</a:t>
            </a:r>
          </a:p>
          <a:p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BFAE621-7D35-014B-DD76-023C6F7A1F4D}"/>
              </a:ext>
            </a:extLst>
          </p:cNvPr>
          <p:cNvSpPr txBox="1"/>
          <p:nvPr/>
        </p:nvSpPr>
        <p:spPr>
          <a:xfrm>
            <a:off x="4845460" y="3064741"/>
            <a:ext cx="1717817" cy="46166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 List</a:t>
            </a:r>
          </a:p>
          <a:p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52AC25B-D19B-FE50-6485-536F000F0984}"/>
              </a:ext>
            </a:extLst>
          </p:cNvPr>
          <p:cNvSpPr txBox="1"/>
          <p:nvPr/>
        </p:nvSpPr>
        <p:spPr>
          <a:xfrm>
            <a:off x="6662170" y="3064741"/>
            <a:ext cx="1946172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• List</a:t>
            </a:r>
          </a:p>
          <a:p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293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DD5BBC1-3A85-C4DF-E63F-530A42DF264E}"/>
              </a:ext>
            </a:extLst>
          </p:cNvPr>
          <p:cNvSpPr/>
          <p:nvPr/>
        </p:nvSpPr>
        <p:spPr>
          <a:xfrm>
            <a:off x="2487168" y="2158352"/>
            <a:ext cx="2907792" cy="1329154"/>
          </a:xfrm>
          <a:prstGeom prst="rect">
            <a:avLst/>
          </a:prstGeom>
          <a:solidFill>
            <a:srgbClr val="D9CEEE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D52B8B-B538-28B4-9F17-E9058BEC2740}"/>
              </a:ext>
            </a:extLst>
          </p:cNvPr>
          <p:cNvSpPr/>
          <p:nvPr/>
        </p:nvSpPr>
        <p:spPr>
          <a:xfrm>
            <a:off x="4526280" y="3090856"/>
            <a:ext cx="1947672" cy="1103954"/>
          </a:xfrm>
          <a:prstGeom prst="rect">
            <a:avLst/>
          </a:prstGeom>
          <a:solidFill>
            <a:srgbClr val="D9CEEE">
              <a:alpha val="1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b="0" dirty="0"/>
              <a:t>List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B317A0C-3747-601F-C8F2-C09C62A9A2A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2D12D-FD71-0834-B3FC-A13518B2CF0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E72A046-1B95-408D-B8B7-56DD410A4661}" type="slidenum">
              <a:rPr lang="en-US" smtClean="0"/>
              <a:t>15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08DF9E8-4AD3-FA08-7BA8-2ECCF6396CCB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7DDA816E-B011-378F-F9C0-68E82F46C1F3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Arrow: Chevron 4">
              <a:extLst>
                <a:ext uri="{FF2B5EF4-FFF2-40B4-BE49-F238E27FC236}">
                  <a16:creationId xmlns:a16="http://schemas.microsoft.com/office/drawing/2014/main" id="{84A65068-C376-1964-B27D-37C924BF3D9A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2D90A0F-7173-F193-996C-B2DA05C00CE0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48961C03-248B-152A-C063-9B44F774221A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Arrow: Chevron 6">
              <a:extLst>
                <a:ext uri="{FF2B5EF4-FFF2-40B4-BE49-F238E27FC236}">
                  <a16:creationId xmlns:a16="http://schemas.microsoft.com/office/drawing/2014/main" id="{17423987-5C9A-0B06-71F8-9BCF87A5BFF9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4CD4D04-3F94-B91A-A469-DFE994CD517A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28C33518-AFA1-49CF-13BE-AB07753176B0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Arrow: Chevron 8">
              <a:extLst>
                <a:ext uri="{FF2B5EF4-FFF2-40B4-BE49-F238E27FC236}">
                  <a16:creationId xmlns:a16="http://schemas.microsoft.com/office/drawing/2014/main" id="{A9D96F1D-2482-C2C3-6D64-5973CDE0C481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</p:spTree>
    <p:extLst>
      <p:ext uri="{BB962C8B-B14F-4D97-AF65-F5344CB8AC3E}">
        <p14:creationId xmlns:p14="http://schemas.microsoft.com/office/powerpoint/2010/main" val="14616150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Q&amp;A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6C7F29-E487-D487-4A06-10BFF37799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958DAD-E346-7FA6-98A0-C3CF5AEEA4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CF1B74E-2286-492A-A666-CB4871AF7AA7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FFB7E58-E435-FD53-205B-387FD3C4838C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4" name="Arrow: Chevron 3">
              <a:extLst>
                <a:ext uri="{FF2B5EF4-FFF2-40B4-BE49-F238E27FC236}">
                  <a16:creationId xmlns:a16="http://schemas.microsoft.com/office/drawing/2014/main" id="{76BCB94C-030B-A680-FB94-A09268984463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Arrow: Chevron 4">
              <a:extLst>
                <a:ext uri="{FF2B5EF4-FFF2-40B4-BE49-F238E27FC236}">
                  <a16:creationId xmlns:a16="http://schemas.microsoft.com/office/drawing/2014/main" id="{42A284DE-DF77-93A3-E986-1B484582A5CF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509E54D-1412-4CDC-CA80-01AE47C3DA10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258EC9E4-5D15-8401-2F72-1F96F68EDE1C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Arrow: Chevron 6">
              <a:extLst>
                <a:ext uri="{FF2B5EF4-FFF2-40B4-BE49-F238E27FC236}">
                  <a16:creationId xmlns:a16="http://schemas.microsoft.com/office/drawing/2014/main" id="{ABF50877-1F0A-C8E2-7F82-98CC49184D4F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16ED010-EE21-1FF8-0AC7-038370DB0F9B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39CA4589-D245-7B4E-D053-C4E3959E8405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Arrow: Chevron 8">
              <a:extLst>
                <a:ext uri="{FF2B5EF4-FFF2-40B4-BE49-F238E27FC236}">
                  <a16:creationId xmlns:a16="http://schemas.microsoft.com/office/drawing/2014/main" id="{BC491320-46FD-D06B-621E-8C5296CAB549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pic>
        <p:nvPicPr>
          <p:cNvPr id="19" name="Picture 18">
            <a:extLst>
              <a:ext uri="{FF2B5EF4-FFF2-40B4-BE49-F238E27FC236}">
                <a16:creationId xmlns:a16="http://schemas.microsoft.com/office/drawing/2014/main" id="{57C72B67-2743-DA40-B373-2C9C403244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917" y="1393713"/>
            <a:ext cx="3751804" cy="4859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59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68109"/>
            <a:ext cx="5814647" cy="3865572"/>
          </a:xfrm>
        </p:spPr>
        <p:txBody>
          <a:bodyPr lIns="91440" tIns="45720" rIns="91440" bIns="45720" anchor="t"/>
          <a:lstStyle/>
          <a:p>
            <a:r>
              <a:rPr lang="en-US" sz="18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History of problem/challenge</a:t>
            </a:r>
          </a:p>
          <a:p>
            <a:r>
              <a:rPr lang="en-US" sz="18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 Current Process Overview</a:t>
            </a:r>
          </a:p>
          <a:p>
            <a:r>
              <a:rPr lang="en-US" sz="18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Current Challenges</a:t>
            </a:r>
          </a:p>
          <a:p>
            <a:r>
              <a:rPr lang="en-US" sz="18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Need for Change</a:t>
            </a:r>
          </a:p>
          <a:p>
            <a:r>
              <a:rPr lang="en-US" sz="18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Benefits of Proposed Solution</a:t>
            </a:r>
          </a:p>
          <a:p>
            <a:r>
              <a:rPr lang="en-US" sz="18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Implementation Strategy</a:t>
            </a:r>
          </a:p>
          <a:p>
            <a:r>
              <a:rPr lang="en-US" sz="18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Implementation Costs</a:t>
            </a:r>
          </a:p>
          <a:p>
            <a:r>
              <a:rPr lang="en-US" sz="18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Conclusion</a:t>
            </a:r>
          </a:p>
          <a:p>
            <a:r>
              <a:rPr lang="en-US" sz="18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Q&amp;A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800" b="0" dirty="0">
              <a:ea typeface="Open San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5340F3-70DC-1A68-92E2-F3232031A1B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3547DF-4830-558F-94CB-17638B5D900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CF1B74E-2286-492A-A666-CB4871AF7AA7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EF7B3826-1CFF-A42C-3AD4-D178A56B34A4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A0D8831F-2A19-009B-2EC4-FC33C2A6BD4F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Arrow: Chevron 4">
              <a:extLst>
                <a:ext uri="{FF2B5EF4-FFF2-40B4-BE49-F238E27FC236}">
                  <a16:creationId xmlns:a16="http://schemas.microsoft.com/office/drawing/2014/main" id="{64038B49-E63A-9562-A271-6E1DB26C5BCF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613073D-5111-BF99-90EB-AD84F2F2E8F7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C6CBD042-FEC6-738F-FFA2-FCFB29A1D4E6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Arrow: Chevron 6">
              <a:extLst>
                <a:ext uri="{FF2B5EF4-FFF2-40B4-BE49-F238E27FC236}">
                  <a16:creationId xmlns:a16="http://schemas.microsoft.com/office/drawing/2014/main" id="{ACDE7BE0-5B50-4900-5104-260C38142D06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6D6042C-5004-F01F-A4D8-21C258317C25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17" name="Arrow: Chevron 16">
              <a:extLst>
                <a:ext uri="{FF2B5EF4-FFF2-40B4-BE49-F238E27FC236}">
                  <a16:creationId xmlns:a16="http://schemas.microsoft.com/office/drawing/2014/main" id="{F01D614A-D600-22CD-6E2D-55A394521F7D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Arrow: Chevron 8">
              <a:extLst>
                <a:ext uri="{FF2B5EF4-FFF2-40B4-BE49-F238E27FC236}">
                  <a16:creationId xmlns:a16="http://schemas.microsoft.com/office/drawing/2014/main" id="{220B17C8-68F4-4601-ED1D-5812EE3A70CD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</p:spTree>
    <p:extLst>
      <p:ext uri="{BB962C8B-B14F-4D97-AF65-F5344CB8AC3E}">
        <p14:creationId xmlns:p14="http://schemas.microsoft.com/office/powerpoint/2010/main" val="367937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8D9E8C-6DA5-7A42-A0D9-1EE1E6213B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A52B70E-8E34-EAEC-9FCF-FE5A81154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PROBLEM/CHALLENGE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4CCB8-9451-1DE2-5835-B934820F72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97135" y="1751004"/>
            <a:ext cx="8076956" cy="4015497"/>
          </a:xfrm>
        </p:spPr>
        <p:txBody>
          <a:bodyPr lIns="91440" tIns="45720" rIns="91440" bIns="45720" anchor="t"/>
          <a:lstStyle/>
          <a:p>
            <a:pPr marL="0" indent="0">
              <a:buNone/>
            </a:pPr>
            <a:r>
              <a:rPr lang="en-US" sz="2000" b="0" dirty="0"/>
              <a:t>List here.</a:t>
            </a:r>
            <a:endParaRPr lang="en-US" sz="2000" b="0" dirty="0">
              <a:ea typeface="Open Sans"/>
            </a:endParaRPr>
          </a:p>
          <a:p>
            <a:endParaRPr lang="en-US" sz="2000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8F0E25-2BE9-8B74-6E0A-6B7E66C2B89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CE120-2D63-A28C-F5A2-A372B7312BE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CF1B74E-2286-492A-A666-CB4871AF7AA7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05C7827-721D-F091-44D2-0D49353E4FEB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16" name="Arrow: Chevron 15">
              <a:extLst>
                <a:ext uri="{FF2B5EF4-FFF2-40B4-BE49-F238E27FC236}">
                  <a16:creationId xmlns:a16="http://schemas.microsoft.com/office/drawing/2014/main" id="{5EE4E482-9068-DCE6-813A-CF22A3A25801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Arrow: Chevron 4">
              <a:extLst>
                <a:ext uri="{FF2B5EF4-FFF2-40B4-BE49-F238E27FC236}">
                  <a16:creationId xmlns:a16="http://schemas.microsoft.com/office/drawing/2014/main" id="{C9AA89D8-C82C-2D62-C5D0-53440B737C8D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7B8E4BA-4750-3BB6-F79C-58ECB1C82ED5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19" name="Arrow: Chevron 18">
              <a:extLst>
                <a:ext uri="{FF2B5EF4-FFF2-40B4-BE49-F238E27FC236}">
                  <a16:creationId xmlns:a16="http://schemas.microsoft.com/office/drawing/2014/main" id="{3E7FC763-6164-3D22-CCF4-52A3F4F70F79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Arrow: Chevron 6">
              <a:extLst>
                <a:ext uri="{FF2B5EF4-FFF2-40B4-BE49-F238E27FC236}">
                  <a16:creationId xmlns:a16="http://schemas.microsoft.com/office/drawing/2014/main" id="{AFD874EE-C02C-1BE9-62A3-CAB0CC72E224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94CDFE4-D8F1-E8B7-3D88-3DC88BE23A20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22" name="Arrow: Chevron 21">
              <a:extLst>
                <a:ext uri="{FF2B5EF4-FFF2-40B4-BE49-F238E27FC236}">
                  <a16:creationId xmlns:a16="http://schemas.microsoft.com/office/drawing/2014/main" id="{7F9C1A38-AB09-A200-49D1-B4DFEAB03924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3" name="Arrow: Chevron 8">
              <a:extLst>
                <a:ext uri="{FF2B5EF4-FFF2-40B4-BE49-F238E27FC236}">
                  <a16:creationId xmlns:a16="http://schemas.microsoft.com/office/drawing/2014/main" id="{A62A302E-C448-E7C1-35B8-55E2FB0847F6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3EA9F30-85E5-3CD4-7F09-CCE409B1D0DA}"/>
              </a:ext>
            </a:extLst>
          </p:cNvPr>
          <p:cNvGrpSpPr/>
          <p:nvPr/>
        </p:nvGrpSpPr>
        <p:grpSpPr>
          <a:xfrm>
            <a:off x="690440" y="1547024"/>
            <a:ext cx="299233" cy="4216018"/>
            <a:chOff x="690440" y="1547024"/>
            <a:chExt cx="299233" cy="4216018"/>
          </a:xfrm>
          <a:solidFill>
            <a:srgbClr val="4B2E83">
              <a:alpha val="30196"/>
            </a:srgbClr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EB35CB5-4F95-1E01-A340-159053050532}"/>
                </a:ext>
              </a:extLst>
            </p:cNvPr>
            <p:cNvSpPr/>
            <p:nvPr/>
          </p:nvSpPr>
          <p:spPr>
            <a:xfrm>
              <a:off x="805111" y="1547024"/>
              <a:ext cx="64325" cy="421601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3D9CEDB-3E6C-3FAF-E31D-7646364D785A}"/>
                </a:ext>
              </a:extLst>
            </p:cNvPr>
            <p:cNvSpPr/>
            <p:nvPr/>
          </p:nvSpPr>
          <p:spPr>
            <a:xfrm>
              <a:off x="690440" y="1819904"/>
              <a:ext cx="293666" cy="200625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E677330D-3DF9-8146-AABC-0C300F4679C2}"/>
                </a:ext>
              </a:extLst>
            </p:cNvPr>
            <p:cNvSpPr/>
            <p:nvPr/>
          </p:nvSpPr>
          <p:spPr>
            <a:xfrm>
              <a:off x="696007" y="2204044"/>
              <a:ext cx="293666" cy="200625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4D27429-C23A-B95C-D414-C0FA540E51D9}"/>
                </a:ext>
              </a:extLst>
            </p:cNvPr>
            <p:cNvSpPr/>
            <p:nvPr/>
          </p:nvSpPr>
          <p:spPr>
            <a:xfrm>
              <a:off x="696007" y="2588184"/>
              <a:ext cx="293666" cy="200625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353FFF3-655E-DD17-BD34-29ED2D70A47F}"/>
                </a:ext>
              </a:extLst>
            </p:cNvPr>
            <p:cNvSpPr/>
            <p:nvPr/>
          </p:nvSpPr>
          <p:spPr>
            <a:xfrm>
              <a:off x="690440" y="2935453"/>
              <a:ext cx="293666" cy="200625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5C7DB08-2988-1BC6-93A9-2B0A89BCAC36}"/>
                </a:ext>
              </a:extLst>
            </p:cNvPr>
            <p:cNvSpPr/>
            <p:nvPr/>
          </p:nvSpPr>
          <p:spPr>
            <a:xfrm>
              <a:off x="690903" y="3319593"/>
              <a:ext cx="293666" cy="200625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D54147AF-1577-6045-8FAF-9D78864E9A09}"/>
                </a:ext>
              </a:extLst>
            </p:cNvPr>
            <p:cNvSpPr/>
            <p:nvPr/>
          </p:nvSpPr>
          <p:spPr>
            <a:xfrm>
              <a:off x="696007" y="4352859"/>
              <a:ext cx="293666" cy="200625"/>
            </a:xfrm>
            <a:prstGeom prst="ellips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2344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205CF0-5A28-F279-019D-0160E68E23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CFBE1-9543-D130-6728-633491076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CURRENT PROCESS OVERVIEW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042A48-4F7A-0D38-53A6-45AAA9CB9F4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A03495-C828-BC45-9CC1-48C522050C4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CF1B74E-2286-492A-A666-CB4871AF7AA7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131E7A5-02F3-A9EF-B0C6-55F68C74EEF8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36" name="Arrow: Chevron 35">
              <a:extLst>
                <a:ext uri="{FF2B5EF4-FFF2-40B4-BE49-F238E27FC236}">
                  <a16:creationId xmlns:a16="http://schemas.microsoft.com/office/drawing/2014/main" id="{37AC117C-9661-6A7D-AE56-71C888962974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7" name="Arrow: Chevron 4">
              <a:extLst>
                <a:ext uri="{FF2B5EF4-FFF2-40B4-BE49-F238E27FC236}">
                  <a16:creationId xmlns:a16="http://schemas.microsoft.com/office/drawing/2014/main" id="{8B40F10D-294C-C980-C2A8-AC4C9B5F2098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F8393E1-9BE6-4E1B-0971-4EB470F26EF6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41" name="Arrow: Chevron 40">
              <a:extLst>
                <a:ext uri="{FF2B5EF4-FFF2-40B4-BE49-F238E27FC236}">
                  <a16:creationId xmlns:a16="http://schemas.microsoft.com/office/drawing/2014/main" id="{69A90945-2672-C7F3-FFD2-3B00967A7EB9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" name="Arrow: Chevron 6">
              <a:extLst>
                <a:ext uri="{FF2B5EF4-FFF2-40B4-BE49-F238E27FC236}">
                  <a16:creationId xmlns:a16="http://schemas.microsoft.com/office/drawing/2014/main" id="{8D9E3D1E-54DA-65D0-2986-6212E05917B0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38233EE2-E25E-0343-48B2-503F53531E83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44" name="Arrow: Chevron 43">
              <a:extLst>
                <a:ext uri="{FF2B5EF4-FFF2-40B4-BE49-F238E27FC236}">
                  <a16:creationId xmlns:a16="http://schemas.microsoft.com/office/drawing/2014/main" id="{A6E9BB81-8694-295B-8061-C1D6AE03912E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5" name="Arrow: Chevron 8">
              <a:extLst>
                <a:ext uri="{FF2B5EF4-FFF2-40B4-BE49-F238E27FC236}">
                  <a16:creationId xmlns:a16="http://schemas.microsoft.com/office/drawing/2014/main" id="{480691AC-3C71-7D8E-2B9F-E0B8DA0DAD60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</p:spTree>
    <p:extLst>
      <p:ext uri="{BB962C8B-B14F-4D97-AF65-F5344CB8AC3E}">
        <p14:creationId xmlns:p14="http://schemas.microsoft.com/office/powerpoint/2010/main" val="3137291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CHALLENGES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873610" y="1947037"/>
            <a:ext cx="3830399" cy="4015497"/>
          </a:xfrm>
        </p:spPr>
        <p:txBody>
          <a:bodyPr/>
          <a:lstStyle/>
          <a:p>
            <a:r>
              <a:rPr lang="en-US" sz="2000" b="0" dirty="0"/>
              <a:t>List</a:t>
            </a:r>
            <a:endParaRPr lang="en-US" sz="2000" dirty="0"/>
          </a:p>
          <a:p>
            <a:endParaRPr lang="en-US" sz="2000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1B591F-8845-F8D7-7E22-789D715B01C2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B5DD4-70CD-C003-7FB2-D430539E8E2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E72A046-1B95-408D-B8B7-56DD410A4661}" type="slidenum">
              <a:rPr lang="en-US" smtClean="0"/>
              <a:t>5</a:t>
            </a:fld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037360B-B61A-7513-12CD-29B830740D91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80C88B9A-8293-7F6A-3B9B-9D17C8467732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Arrow: Chevron 4">
              <a:extLst>
                <a:ext uri="{FF2B5EF4-FFF2-40B4-BE49-F238E27FC236}">
                  <a16:creationId xmlns:a16="http://schemas.microsoft.com/office/drawing/2014/main" id="{313D556B-365F-E9C9-7E74-F32DFF8A4AD4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93B697-86F5-1682-DB5A-25ACDB7AA3B3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12" name="Arrow: Chevron 11">
              <a:extLst>
                <a:ext uri="{FF2B5EF4-FFF2-40B4-BE49-F238E27FC236}">
                  <a16:creationId xmlns:a16="http://schemas.microsoft.com/office/drawing/2014/main" id="{A26C7AF7-F12A-0F4D-4388-321620E4FE82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Arrow: Chevron 6">
              <a:extLst>
                <a:ext uri="{FF2B5EF4-FFF2-40B4-BE49-F238E27FC236}">
                  <a16:creationId xmlns:a16="http://schemas.microsoft.com/office/drawing/2014/main" id="{C228DE0D-37F0-901C-1557-01A07817FE54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16DEB3B-4732-E314-F775-6CAEEF615289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15" name="Arrow: Chevron 14">
              <a:extLst>
                <a:ext uri="{FF2B5EF4-FFF2-40B4-BE49-F238E27FC236}">
                  <a16:creationId xmlns:a16="http://schemas.microsoft.com/office/drawing/2014/main" id="{FBE30048-9D77-E3F1-8417-EE1E7B486F24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Arrow: Chevron 8">
              <a:extLst>
                <a:ext uri="{FF2B5EF4-FFF2-40B4-BE49-F238E27FC236}">
                  <a16:creationId xmlns:a16="http://schemas.microsoft.com/office/drawing/2014/main" id="{3AB60D0D-A2CD-D032-A3EB-40973F7856EC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</p:spTree>
    <p:extLst>
      <p:ext uri="{BB962C8B-B14F-4D97-AF65-F5344CB8AC3E}">
        <p14:creationId xmlns:p14="http://schemas.microsoft.com/office/powerpoint/2010/main" val="1463803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576BAE-2FE6-0F1A-2CB4-03FEA749BA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3271042-CB64-2C3A-FAA1-016CF69FA404}"/>
              </a:ext>
            </a:extLst>
          </p:cNvPr>
          <p:cNvSpPr/>
          <p:nvPr/>
        </p:nvSpPr>
        <p:spPr>
          <a:xfrm>
            <a:off x="2487168" y="2158352"/>
            <a:ext cx="2907792" cy="1329154"/>
          </a:xfrm>
          <a:prstGeom prst="rect">
            <a:avLst/>
          </a:prstGeom>
          <a:solidFill>
            <a:srgbClr val="D9CEEE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643D34-4A2D-6C15-21B6-AE5D8DFCDC3C}"/>
              </a:ext>
            </a:extLst>
          </p:cNvPr>
          <p:cNvSpPr/>
          <p:nvPr/>
        </p:nvSpPr>
        <p:spPr>
          <a:xfrm>
            <a:off x="4526280" y="3090856"/>
            <a:ext cx="1947672" cy="1103954"/>
          </a:xfrm>
          <a:prstGeom prst="rect">
            <a:avLst/>
          </a:prstGeom>
          <a:solidFill>
            <a:srgbClr val="D9CEEE">
              <a:alpha val="10196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29D83D-6301-1020-EC58-9E3666581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NEED FOR CHANGE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3B361-BD10-6A4A-DBB2-08021B73C3C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b="0" dirty="0"/>
              <a:t>List</a:t>
            </a:r>
          </a:p>
          <a:p>
            <a:endParaRPr lang="en-US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A6FC4-6AA8-A8E2-09E4-F26349A90DD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4E49DF-4812-0D12-18A5-C2434B02204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CF1B74E-2286-492A-A666-CB4871AF7AA7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2A574AE-7804-4F07-7D95-3A297A38FC1D}"/>
              </a:ext>
            </a:extLst>
          </p:cNvPr>
          <p:cNvGraphicFramePr/>
          <p:nvPr/>
        </p:nvGraphicFramePr>
        <p:xfrm>
          <a:off x="455969" y="6366764"/>
          <a:ext cx="7462736" cy="36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68809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PROPOSED SOLUTION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59305" y="1736726"/>
            <a:ext cx="4044704" cy="3701376"/>
          </a:xfrm>
        </p:spPr>
        <p:txBody>
          <a:bodyPr/>
          <a:lstStyle/>
          <a:p>
            <a:r>
              <a:rPr lang="en-US" sz="2000" b="0" dirty="0"/>
              <a:t>List</a:t>
            </a:r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3F3FF5-86BA-043B-A052-856A53904FD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14577-5867-BCBB-1A19-30703937FD8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E72A046-1B95-408D-B8B7-56DD410A4661}" type="slidenum">
              <a:rPr lang="en-US" smtClean="0"/>
              <a:t>7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E6E07E9-3566-46DA-3063-CAC1DD856AE1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FE3A3F02-B49F-4FF6-125B-D3FDF4BF82D6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Arrow: Chevron 4">
              <a:extLst>
                <a:ext uri="{FF2B5EF4-FFF2-40B4-BE49-F238E27FC236}">
                  <a16:creationId xmlns:a16="http://schemas.microsoft.com/office/drawing/2014/main" id="{A9DD56AD-C1E1-6678-51EC-7F704A884995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CACFF1D-8249-9DC6-55B2-13218F02B0A6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11" name="Arrow: Chevron 10">
              <a:extLst>
                <a:ext uri="{FF2B5EF4-FFF2-40B4-BE49-F238E27FC236}">
                  <a16:creationId xmlns:a16="http://schemas.microsoft.com/office/drawing/2014/main" id="{2CFB1CAC-0B83-D24C-E6FA-FCDE06A832F3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2" name="Arrow: Chevron 6">
              <a:extLst>
                <a:ext uri="{FF2B5EF4-FFF2-40B4-BE49-F238E27FC236}">
                  <a16:creationId xmlns:a16="http://schemas.microsoft.com/office/drawing/2014/main" id="{A651BBB5-1945-D4CC-6BC9-3F5F445C4E7E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1B578E2-1DBF-AA8B-48A9-AD30129D2CF1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14" name="Arrow: Chevron 13">
              <a:extLst>
                <a:ext uri="{FF2B5EF4-FFF2-40B4-BE49-F238E27FC236}">
                  <a16:creationId xmlns:a16="http://schemas.microsoft.com/office/drawing/2014/main" id="{B410B3C7-13B5-5476-2A27-57857070778A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Arrow: Chevron 8">
              <a:extLst>
                <a:ext uri="{FF2B5EF4-FFF2-40B4-BE49-F238E27FC236}">
                  <a16:creationId xmlns:a16="http://schemas.microsoft.com/office/drawing/2014/main" id="{842AD988-6863-A3B6-1D58-ADB83DCB700F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</p:spTree>
    <p:extLst>
      <p:ext uri="{BB962C8B-B14F-4D97-AF65-F5344CB8AC3E}">
        <p14:creationId xmlns:p14="http://schemas.microsoft.com/office/powerpoint/2010/main" val="2564360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B8BD2-446E-28CC-E3C6-163559D09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IMPLEMENTATION STRATEGY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BDBE9B-D12C-1653-B4E1-46D639FD844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DC85F-9BD8-CCDC-2169-321767819F8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CF1B74E-2286-492A-A666-CB4871AF7AA7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0C86E330-C634-A0BD-5F00-695567FE66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7177591"/>
              </p:ext>
            </p:extLst>
          </p:nvPr>
        </p:nvGraphicFramePr>
        <p:xfrm>
          <a:off x="659305" y="1563256"/>
          <a:ext cx="8092809" cy="5338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BCB0AA86-8006-F7E7-7196-7E322E997C8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3459" y="2488189"/>
            <a:ext cx="2772664" cy="3701376"/>
          </a:xfrm>
        </p:spPr>
        <p:txBody>
          <a:bodyPr/>
          <a:lstStyle/>
          <a:p>
            <a:r>
              <a:rPr lang="en-US" sz="1600" b="0" dirty="0"/>
              <a:t>List</a:t>
            </a:r>
            <a:endParaRPr lang="en-US" sz="1200" b="0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9911FEF-3EF7-6021-8954-786804A0448B}"/>
              </a:ext>
            </a:extLst>
          </p:cNvPr>
          <p:cNvSpPr txBox="1">
            <a:spLocks/>
          </p:cNvSpPr>
          <p:nvPr/>
        </p:nvSpPr>
        <p:spPr>
          <a:xfrm>
            <a:off x="3367888" y="2490323"/>
            <a:ext cx="2463266" cy="3701376"/>
          </a:xfrm>
          <a:prstGeom prst="rect">
            <a:avLst/>
          </a:prstGeom>
          <a:ln>
            <a:noFill/>
          </a:ln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b="1" i="0" kern="1200" baseline="0">
                <a:solidFill>
                  <a:srgbClr val="4B2E83"/>
                </a:solidFill>
                <a:latin typeface="Open Sans"/>
                <a:ea typeface="+mn-ea"/>
                <a:cs typeface="Open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i="0" kern="1200" baseline="0">
                <a:solidFill>
                  <a:srgbClr val="4B2E83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100000"/>
              <a:buFont typeface="Lucida Grande"/>
              <a:buChar char="&gt;"/>
              <a:defRPr sz="1800" b="1" i="0" kern="1200" baseline="0">
                <a:solidFill>
                  <a:srgbClr val="4B2E83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1" i="0" kern="1200" baseline="0">
                <a:solidFill>
                  <a:srgbClr val="4B2E83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1400" b="1" i="0" kern="1200" baseline="0">
                <a:solidFill>
                  <a:srgbClr val="4B2E83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/>
              <a:t>List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5A9C428C-2934-1F0E-4C90-3A8F2005468A}"/>
              </a:ext>
            </a:extLst>
          </p:cNvPr>
          <p:cNvSpPr txBox="1">
            <a:spLocks/>
          </p:cNvSpPr>
          <p:nvPr/>
        </p:nvSpPr>
        <p:spPr>
          <a:xfrm>
            <a:off x="5995748" y="2485639"/>
            <a:ext cx="3041427" cy="3701376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2400" b="1" i="0" kern="1200" baseline="0">
                <a:solidFill>
                  <a:srgbClr val="4B2E83"/>
                </a:solidFill>
                <a:latin typeface="Open Sans"/>
                <a:ea typeface="+mn-ea"/>
                <a:cs typeface="Open San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1" i="0" kern="1200" baseline="0">
                <a:solidFill>
                  <a:srgbClr val="4B2E83"/>
                </a:solidFill>
                <a:latin typeface="Open Sans"/>
                <a:ea typeface="+mn-ea"/>
                <a:cs typeface="Open San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100000"/>
              <a:buFont typeface="Lucida Grande"/>
              <a:buChar char="&gt;"/>
              <a:defRPr sz="1800" b="1" i="0" kern="1200" baseline="0">
                <a:solidFill>
                  <a:srgbClr val="4B2E83"/>
                </a:solidFill>
                <a:latin typeface="Open Sans"/>
                <a:ea typeface="+mn-ea"/>
                <a:cs typeface="Open San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b="1" i="0" kern="1200" baseline="0">
                <a:solidFill>
                  <a:srgbClr val="4B2E83"/>
                </a:solidFill>
                <a:latin typeface="Open Sans"/>
                <a:ea typeface="+mn-ea"/>
                <a:cs typeface="Open San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Lucida Grande"/>
              <a:buChar char="&gt;"/>
              <a:defRPr sz="1400" b="1" i="0" kern="1200" baseline="0">
                <a:solidFill>
                  <a:srgbClr val="4B2E83"/>
                </a:solidFill>
                <a:latin typeface="Open Sans"/>
                <a:ea typeface="+mn-ea"/>
                <a:cs typeface="Open San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0" dirty="0"/>
              <a:t>List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0017547-7E88-DA51-B621-6D96A4BEFC62}"/>
              </a:ext>
            </a:extLst>
          </p:cNvPr>
          <p:cNvCxnSpPr/>
          <p:nvPr/>
        </p:nvCxnSpPr>
        <p:spPr>
          <a:xfrm>
            <a:off x="3203293" y="2268603"/>
            <a:ext cx="0" cy="384133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E56E5A5-DBF2-2655-BFB3-1049108C579E}"/>
              </a:ext>
            </a:extLst>
          </p:cNvPr>
          <p:cNvCxnSpPr/>
          <p:nvPr/>
        </p:nvCxnSpPr>
        <p:spPr>
          <a:xfrm>
            <a:off x="5831154" y="2268603"/>
            <a:ext cx="0" cy="384133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4187FE5A-34E6-D49B-66AA-BC64027D6F07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6" name="Arrow: Chevron 5">
              <a:extLst>
                <a:ext uri="{FF2B5EF4-FFF2-40B4-BE49-F238E27FC236}">
                  <a16:creationId xmlns:a16="http://schemas.microsoft.com/office/drawing/2014/main" id="{2BBFE6D2-428B-A12D-B0BA-28F496F7D13C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Arrow: Chevron 4">
              <a:extLst>
                <a:ext uri="{FF2B5EF4-FFF2-40B4-BE49-F238E27FC236}">
                  <a16:creationId xmlns:a16="http://schemas.microsoft.com/office/drawing/2014/main" id="{35A75D21-4F32-81BA-0482-9B9B71DB98A1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CF2F49D-B673-A0FE-B1D2-805D383FD8A8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9" name="Arrow: Chevron 8">
              <a:extLst>
                <a:ext uri="{FF2B5EF4-FFF2-40B4-BE49-F238E27FC236}">
                  <a16:creationId xmlns:a16="http://schemas.microsoft.com/office/drawing/2014/main" id="{77CD5932-8675-94BF-C3DA-03CD8ED35DF2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Arrow: Chevron 6">
              <a:extLst>
                <a:ext uri="{FF2B5EF4-FFF2-40B4-BE49-F238E27FC236}">
                  <a16:creationId xmlns:a16="http://schemas.microsoft.com/office/drawing/2014/main" id="{47041FE5-55FA-EB58-AB38-A7B85A03E6E4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28A3639B-C759-126C-6753-B5AC1F6291F5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18" name="Arrow: Chevron 17">
              <a:extLst>
                <a:ext uri="{FF2B5EF4-FFF2-40B4-BE49-F238E27FC236}">
                  <a16:creationId xmlns:a16="http://schemas.microsoft.com/office/drawing/2014/main" id="{9E0906DA-4664-858F-A066-872C019F6578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Arrow: Chevron 8">
              <a:extLst>
                <a:ext uri="{FF2B5EF4-FFF2-40B4-BE49-F238E27FC236}">
                  <a16:creationId xmlns:a16="http://schemas.microsoft.com/office/drawing/2014/main" id="{021E5869-A721-5B86-2B9B-797136C70BDF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F88083D-11B5-01A2-50D9-F78F75FA4868}"/>
              </a:ext>
            </a:extLst>
          </p:cNvPr>
          <p:cNvSpPr/>
          <p:nvPr/>
        </p:nvSpPr>
        <p:spPr>
          <a:xfrm>
            <a:off x="659663" y="2133592"/>
            <a:ext cx="2456247" cy="165423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>
                <a:solidFill>
                  <a:srgbClr val="4B2E8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 months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0B6CD84-D018-57D1-C5B2-92CC2D0D721F}"/>
              </a:ext>
            </a:extLst>
          </p:cNvPr>
          <p:cNvSpPr/>
          <p:nvPr/>
        </p:nvSpPr>
        <p:spPr>
          <a:xfrm>
            <a:off x="3321787" y="2131458"/>
            <a:ext cx="2456247" cy="165423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>
                <a:solidFill>
                  <a:srgbClr val="4B2E8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 months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7156758-B21A-E4C8-F0EF-7F1A97F29485}"/>
              </a:ext>
            </a:extLst>
          </p:cNvPr>
          <p:cNvSpPr/>
          <p:nvPr/>
        </p:nvSpPr>
        <p:spPr>
          <a:xfrm>
            <a:off x="5940708" y="2131457"/>
            <a:ext cx="2456247" cy="165423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i="1">
                <a:solidFill>
                  <a:srgbClr val="4B2E8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On-Going</a:t>
            </a:r>
          </a:p>
        </p:txBody>
      </p:sp>
    </p:spTree>
    <p:extLst>
      <p:ext uri="{BB962C8B-B14F-4D97-AF65-F5344CB8AC3E}">
        <p14:creationId xmlns:p14="http://schemas.microsoft.com/office/powerpoint/2010/main" val="3058060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B2E6F0-4697-7B67-0233-9075C9B49A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9ECC4-1FF9-2943-BDC2-E97D69317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 for IMPLEMENTATION STRATEGY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59193F1-7825-3306-8580-778ABCDA04F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Implementing Workday Recruiting: a Strategic Business Case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5253A-200D-7126-9AEF-FF0E8419035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E72A046-1B95-408D-B8B7-56DD410A4661}" type="slidenum">
              <a:rPr lang="en-US" smtClean="0"/>
              <a:t>9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020A56F-DA4D-518F-4A97-EE92A0763113}"/>
              </a:ext>
            </a:extLst>
          </p:cNvPr>
          <p:cNvGrpSpPr/>
          <p:nvPr/>
        </p:nvGrpSpPr>
        <p:grpSpPr>
          <a:xfrm>
            <a:off x="535658" y="6356350"/>
            <a:ext cx="2663701" cy="365125"/>
            <a:chOff x="2186" y="0"/>
            <a:chExt cx="2663701" cy="365125"/>
          </a:xfrm>
        </p:grpSpPr>
        <p:sp>
          <p:nvSpPr>
            <p:cNvPr id="6" name="Arrow: Chevron 5">
              <a:extLst>
                <a:ext uri="{FF2B5EF4-FFF2-40B4-BE49-F238E27FC236}">
                  <a16:creationId xmlns:a16="http://schemas.microsoft.com/office/drawing/2014/main" id="{71278C95-56BF-6704-0620-E9012531B67F}"/>
                </a:ext>
              </a:extLst>
            </p:cNvPr>
            <p:cNvSpPr/>
            <p:nvPr/>
          </p:nvSpPr>
          <p:spPr>
            <a:xfrm>
              <a:off x="2186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Arrow: Chevron 4">
              <a:extLst>
                <a:ext uri="{FF2B5EF4-FFF2-40B4-BE49-F238E27FC236}">
                  <a16:creationId xmlns:a16="http://schemas.microsoft.com/office/drawing/2014/main" id="{A290520E-7C43-C12E-155E-2D64A29C00B0}"/>
                </a:ext>
              </a:extLst>
            </p:cNvPr>
            <p:cNvSpPr txBox="1"/>
            <p:nvPr/>
          </p:nvSpPr>
          <p:spPr>
            <a:xfrm>
              <a:off x="184749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092CF7D-3A04-4EFB-F4A0-17A059D9B226}"/>
              </a:ext>
            </a:extLst>
          </p:cNvPr>
          <p:cNvGrpSpPr/>
          <p:nvPr/>
        </p:nvGrpSpPr>
        <p:grpSpPr>
          <a:xfrm>
            <a:off x="2932989" y="6356350"/>
            <a:ext cx="2663701" cy="365125"/>
            <a:chOff x="2399517" y="0"/>
            <a:chExt cx="2663701" cy="365125"/>
          </a:xfrm>
        </p:grpSpPr>
        <p:sp>
          <p:nvSpPr>
            <p:cNvPr id="10" name="Arrow: Chevron 9">
              <a:extLst>
                <a:ext uri="{FF2B5EF4-FFF2-40B4-BE49-F238E27FC236}">
                  <a16:creationId xmlns:a16="http://schemas.microsoft.com/office/drawing/2014/main" id="{48B4F570-6F5F-F955-DF83-B6CCCBB573F2}"/>
                </a:ext>
              </a:extLst>
            </p:cNvPr>
            <p:cNvSpPr/>
            <p:nvPr/>
          </p:nvSpPr>
          <p:spPr>
            <a:xfrm>
              <a:off x="2399517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Arrow: Chevron 6">
              <a:extLst>
                <a:ext uri="{FF2B5EF4-FFF2-40B4-BE49-F238E27FC236}">
                  <a16:creationId xmlns:a16="http://schemas.microsoft.com/office/drawing/2014/main" id="{3972FB78-1429-4A73-9AF9-4E5486250B39}"/>
                </a:ext>
              </a:extLst>
            </p:cNvPr>
            <p:cNvSpPr txBox="1"/>
            <p:nvPr/>
          </p:nvSpPr>
          <p:spPr>
            <a:xfrm>
              <a:off x="2582080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2EB32F-4539-7207-6896-6FF6B913A405}"/>
              </a:ext>
            </a:extLst>
          </p:cNvPr>
          <p:cNvGrpSpPr/>
          <p:nvPr/>
        </p:nvGrpSpPr>
        <p:grpSpPr>
          <a:xfrm>
            <a:off x="5330320" y="6356350"/>
            <a:ext cx="2663701" cy="365125"/>
            <a:chOff x="4796848" y="0"/>
            <a:chExt cx="2663701" cy="365125"/>
          </a:xfrm>
        </p:grpSpPr>
        <p:sp>
          <p:nvSpPr>
            <p:cNvPr id="13" name="Arrow: Chevron 12">
              <a:extLst>
                <a:ext uri="{FF2B5EF4-FFF2-40B4-BE49-F238E27FC236}">
                  <a16:creationId xmlns:a16="http://schemas.microsoft.com/office/drawing/2014/main" id="{8CAD4A06-304E-B07C-ABE7-37297BBF5941}"/>
                </a:ext>
              </a:extLst>
            </p:cNvPr>
            <p:cNvSpPr/>
            <p:nvPr/>
          </p:nvSpPr>
          <p:spPr>
            <a:xfrm>
              <a:off x="4796848" y="0"/>
              <a:ext cx="2663701" cy="365125"/>
            </a:xfrm>
            <a:prstGeom prst="chevron">
              <a:avLst/>
            </a:prstGeom>
            <a:solidFill>
              <a:srgbClr val="4B2E83">
                <a:alpha val="5098"/>
              </a:srgbClr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Arrow: Chevron 8">
              <a:extLst>
                <a:ext uri="{FF2B5EF4-FFF2-40B4-BE49-F238E27FC236}">
                  <a16:creationId xmlns:a16="http://schemas.microsoft.com/office/drawing/2014/main" id="{43E15599-8BEA-D619-49B9-2EA5DC0CF4D1}"/>
                </a:ext>
              </a:extLst>
            </p:cNvPr>
            <p:cNvSpPr txBox="1"/>
            <p:nvPr/>
          </p:nvSpPr>
          <p:spPr>
            <a:xfrm>
              <a:off x="4979411" y="0"/>
              <a:ext cx="2298576" cy="36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4011" tIns="28004" rIns="28004" bIns="28004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2100" b="1" kern="1200"/>
            </a:p>
          </p:txBody>
        </p:sp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52DCB0F-87C1-EC22-EBDA-B1F3786651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916226"/>
              </p:ext>
            </p:extLst>
          </p:nvPr>
        </p:nvGraphicFramePr>
        <p:xfrm>
          <a:off x="238306" y="1511797"/>
          <a:ext cx="8497955" cy="4695559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821606">
                  <a:extLst>
                    <a:ext uri="{9D8B030D-6E8A-4147-A177-3AD203B41FA5}">
                      <a16:colId xmlns:a16="http://schemas.microsoft.com/office/drawing/2014/main" val="3428203270"/>
                    </a:ext>
                  </a:extLst>
                </a:gridCol>
                <a:gridCol w="1877088">
                  <a:extLst>
                    <a:ext uri="{9D8B030D-6E8A-4147-A177-3AD203B41FA5}">
                      <a16:colId xmlns:a16="http://schemas.microsoft.com/office/drawing/2014/main" val="2805504250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442515009"/>
                    </a:ext>
                  </a:extLst>
                </a:gridCol>
                <a:gridCol w="1512170">
                  <a:extLst>
                    <a:ext uri="{9D8B030D-6E8A-4147-A177-3AD203B41FA5}">
                      <a16:colId xmlns:a16="http://schemas.microsoft.com/office/drawing/2014/main" val="1351212394"/>
                    </a:ext>
                  </a:extLst>
                </a:gridCol>
                <a:gridCol w="1699591">
                  <a:extLst>
                    <a:ext uri="{9D8B030D-6E8A-4147-A177-3AD203B41FA5}">
                      <a16:colId xmlns:a16="http://schemas.microsoft.com/office/drawing/2014/main" val="4024668341"/>
                    </a:ext>
                  </a:extLst>
                </a:gridCol>
              </a:tblGrid>
              <a:tr h="252206"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Project Role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Resource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Implement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Adapt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Evolve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223209"/>
                  </a:ext>
                </a:extLst>
              </a:tr>
              <a:tr h="203659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Executive Sponsor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i="0" u="none" strike="noStrike" dirty="0">
                          <a:solidFill>
                            <a:srgbClr val="4B2E83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4B2E83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rgbClr val="4B2E83"/>
                          </a:solidFill>
                          <a:effectLst/>
                        </a:rPr>
                        <a:t>Department</a:t>
                      </a:r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4B2E83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5774943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Project Lead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i="0" u="none" strike="noStrike" dirty="0">
                          <a:solidFill>
                            <a:srgbClr val="4B2E83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4B2E83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4B2E83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4B2E83"/>
                          </a:solidFill>
                          <a:effectLst/>
                          <a:latin typeface="Calibri" panose="020F0502020204030204" pitchFamily="34" charset="0"/>
                        </a:rPr>
                        <a:t>Department</a:t>
                      </a: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25645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Consultant 1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i="0" u="none" strike="noStrike" dirty="0">
                          <a:solidFill>
                            <a:srgbClr val="4B2E83"/>
                          </a:solidFill>
                          <a:effectLst/>
                          <a:latin typeface="Calibri" panose="020F0502020204030204" pitchFamily="34" charset="0"/>
                        </a:rPr>
                        <a:t>NAME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22700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Consultant 2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196520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Consultant 3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597534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Conversion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u="none" strike="noStrike" kern="1200">
                        <a:solidFill>
                          <a:srgbClr val="4B2E83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61685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Project Manager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116984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Recruiting SME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400413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Recruiting SME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669989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Recruiting SME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587670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Recruiting SME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014014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Communications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368784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Training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245731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Reporting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132585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Security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508250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Configuration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710597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Recruiting SME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201388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Integration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037583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Change Control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732430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Support Channel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059343"/>
                  </a:ext>
                </a:extLst>
              </a:tr>
              <a:tr h="210879">
                <a:tc>
                  <a:txBody>
                    <a:bodyPr/>
                    <a:lstStyle/>
                    <a:p>
                      <a:pPr lvl="0" algn="ctr" fontAlgn="b"/>
                      <a:r>
                        <a:rPr lang="en-US" sz="1200" b="0" u="none" strike="noStrike">
                          <a:solidFill>
                            <a:srgbClr val="4B2E83"/>
                          </a:solidFill>
                          <a:effectLst/>
                        </a:rPr>
                        <a:t>Business Owner</a:t>
                      </a:r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4B2E8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136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529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 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3dab611-8b4d-4100-86f3-0b799824cf57">
      <UserInfo>
        <DisplayName>Gene Shoda</DisplayName>
        <AccountId>11</AccountId>
        <AccountType/>
      </UserInfo>
      <UserInfo>
        <DisplayName>Ujima Sands</DisplayName>
        <AccountId>26</AccountId>
        <AccountType/>
      </UserInfo>
    </SharedWithUsers>
    <TaxCatchAll xmlns="ab06a5aa-8e31-4bdb-9b13-38c58a92ec8a" xsi:nil="true"/>
    <lcf76f155ced4ddcb4097134ff3c332f xmlns="213d6c8b-511b-4e2d-ba27-ac58c9462d73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48A08779DB3941AE595167F1DFF9CC" ma:contentTypeVersion="17" ma:contentTypeDescription="Create a new document." ma:contentTypeScope="" ma:versionID="ff73d624d5fe28388bc5d8f50cc5d0f8">
  <xsd:schema xmlns:xsd="http://www.w3.org/2001/XMLSchema" xmlns:xs="http://www.w3.org/2001/XMLSchema" xmlns:p="http://schemas.microsoft.com/office/2006/metadata/properties" xmlns:ns2="213d6c8b-511b-4e2d-ba27-ac58c9462d73" xmlns:ns3="93dab611-8b4d-4100-86f3-0b799824cf57" xmlns:ns4="ab06a5aa-8e31-4bdb-9b13-38c58a92ec8a" targetNamespace="http://schemas.microsoft.com/office/2006/metadata/properties" ma:root="true" ma:fieldsID="41dff82c735df649c78ad1f5b697f51e" ns2:_="" ns3:_="" ns4:_="">
    <xsd:import namespace="213d6c8b-511b-4e2d-ba27-ac58c9462d73"/>
    <xsd:import namespace="93dab611-8b4d-4100-86f3-0b799824cf57"/>
    <xsd:import namespace="ab06a5aa-8e31-4bdb-9b13-38c58a92e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d6c8b-511b-4e2d-ba27-ac58c9462d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20148b9-20a4-48a0-acba-ba52d68a37a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ab611-8b4d-4100-86f3-0b799824cf5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06a5aa-8e31-4bdb-9b13-38c58a92ec8a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26c84b12-cafd-42d9-b879-928eab8f082a}" ma:internalName="TaxCatchAll" ma:showField="CatchAllData" ma:web="93dab611-8b4d-4100-86f3-0b799824c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A2C402-3FE5-476E-838D-DED1F02014F8}">
  <ds:schemaRefs>
    <ds:schemaRef ds:uri="http://schemas.microsoft.com/office/2006/documentManagement/types"/>
    <ds:schemaRef ds:uri="http://purl.org/dc/elements/1.1/"/>
    <ds:schemaRef ds:uri="9dafc920-e6f8-4ceb-97b6-cac15eee586b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6eb602f4-8ce6-4678-957b-dc3f7055d34d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4D525D6-4D22-4E47-B818-FE81701B2B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949E638-4644-4EAC-B2D4-21BA45AEBF01}"/>
</file>

<file path=docMetadata/LabelInfo.xml><?xml version="1.0" encoding="utf-8"?>
<clbl:labelList xmlns:clbl="http://schemas.microsoft.com/office/2020/mipLabelMetadata">
  <clbl:label id="{f6b6dd5b-f02f-441a-99a0-162ac5060bd2}" enabled="0" method="" siteId="{f6b6dd5b-f02f-441a-99a0-162ac5060bd2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2795</TotalTime>
  <Words>337</Words>
  <Application>Microsoft Office PowerPoint</Application>
  <PresentationFormat>On-screen Show (4:3)</PresentationFormat>
  <Paragraphs>138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Encode Sans Normal Black</vt:lpstr>
      <vt:lpstr>Lucida Grande</vt:lpstr>
      <vt:lpstr>Open Sans</vt:lpstr>
      <vt:lpstr>Open Sans Light</vt:lpstr>
      <vt:lpstr>Uni Sans Regular</vt:lpstr>
      <vt:lpstr>Office Theme</vt:lpstr>
      <vt:lpstr>1_Custom Design</vt:lpstr>
      <vt:lpstr>Project Title:  a Strategic Business Case</vt:lpstr>
      <vt:lpstr>AGENDA</vt:lpstr>
      <vt:lpstr>HISTORY Of PROBLEM/CHALLENGE</vt:lpstr>
      <vt:lpstr>GENERAL CURRENT PROCESS OVERVIEW</vt:lpstr>
      <vt:lpstr>CURRENT CHALLENGES</vt:lpstr>
      <vt:lpstr>THE NEED FOR CHANGE</vt:lpstr>
      <vt:lpstr>BENEFITS OF PROPOSED SOLUTION</vt:lpstr>
      <vt:lpstr>IMPLEMENTATION STRATEGY</vt:lpstr>
      <vt:lpstr>RESOURCES for IMPLEMENTATION STRATEGY</vt:lpstr>
      <vt:lpstr>BENEFITS OF IMPLEMENTATION STRATEGY</vt:lpstr>
      <vt:lpstr>IMPLEMENTATION RISKS</vt:lpstr>
      <vt:lpstr>IMPLEMENTATION COSTS</vt:lpstr>
      <vt:lpstr>CONCERNS</vt:lpstr>
      <vt:lpstr>DRAFT PROJECT TIMELINE</vt:lpstr>
      <vt:lpstr>CONCLUSION</vt:lpstr>
      <vt:lpstr>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Alanya Cannon</dc:creator>
  <cp:lastModifiedBy>chrishas</cp:lastModifiedBy>
  <cp:revision>6</cp:revision>
  <dcterms:created xsi:type="dcterms:W3CDTF">2014-10-14T00:51:43Z</dcterms:created>
  <dcterms:modified xsi:type="dcterms:W3CDTF">2024-06-12T19:53:40Z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0x0101001D48A08779DB3941AE595167F1DFF9CC</vt:lpwstr>
  </property>
  <property fmtid="{D5CDD505-2E9C-101B-9397-08002B2CF9AE}" pid="3" name="Order">
    <vt:r8>2600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</Properties>
</file>