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85100" cy="10071100"/>
  <p:notesSz cx="7785100" cy="10071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882" y="3122041"/>
            <a:ext cx="6617335" cy="21149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7765" y="5639816"/>
            <a:ext cx="5449570" cy="2517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9255" y="2316353"/>
            <a:ext cx="3386518" cy="66469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9326" y="2316353"/>
            <a:ext cx="3386518" cy="66469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6743700" cy="9144000"/>
          </a:xfrm>
          <a:custGeom>
            <a:avLst/>
            <a:gdLst/>
            <a:ahLst/>
            <a:cxnLst/>
            <a:rect l="l" t="t" r="r" b="b"/>
            <a:pathLst>
              <a:path w="6743700" h="9144000">
                <a:moveTo>
                  <a:pt x="0" y="9144000"/>
                </a:moveTo>
                <a:lnTo>
                  <a:pt x="6743700" y="9144000"/>
                </a:lnTo>
                <a:lnTo>
                  <a:pt x="6743700" y="0"/>
                </a:lnTo>
                <a:lnTo>
                  <a:pt x="0" y="0"/>
                </a:lnTo>
                <a:lnTo>
                  <a:pt x="0" y="9144000"/>
                </a:lnTo>
              </a:path>
            </a:pathLst>
          </a:custGeom>
          <a:ln w="76200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657350" y="1926589"/>
            <a:ext cx="1314450" cy="13243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0597" y="600405"/>
            <a:ext cx="5943904" cy="1191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9255" y="2316353"/>
            <a:ext cx="7006590" cy="66469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6934" y="9366123"/>
            <a:ext cx="2491232" cy="503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9255" y="9366123"/>
            <a:ext cx="1790573" cy="503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605272" y="9366123"/>
            <a:ext cx="1790573" cy="503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6132" y="3488994"/>
            <a:ext cx="2886710" cy="391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400" spc="-5">
                <a:latin typeface="Calibri"/>
                <a:cs typeface="Calibri"/>
              </a:rPr>
              <a:t>Our </a:t>
            </a:r>
            <a:r>
              <a:rPr dirty="0" sz="2400" spc="-10">
                <a:latin typeface="Calibri"/>
                <a:cs typeface="Calibri"/>
              </a:rPr>
              <a:t>department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starts: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55810" y="2085211"/>
            <a:ext cx="955666" cy="1012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293" y="2139772"/>
            <a:ext cx="913765" cy="932180"/>
          </a:xfrm>
          <a:custGeom>
            <a:avLst/>
            <a:gdLst/>
            <a:ahLst/>
            <a:cxnLst/>
            <a:rect l="l" t="t" r="r" b="b"/>
            <a:pathLst>
              <a:path w="913764" h="932180">
                <a:moveTo>
                  <a:pt x="0" y="932160"/>
                </a:moveTo>
                <a:lnTo>
                  <a:pt x="913146" y="0"/>
                </a:lnTo>
              </a:path>
            </a:pathLst>
          </a:custGeom>
          <a:ln w="9042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37836" y="1908082"/>
            <a:ext cx="1367155" cy="1336040"/>
          </a:xfrm>
          <a:custGeom>
            <a:avLst/>
            <a:gdLst/>
            <a:ahLst/>
            <a:cxnLst/>
            <a:rect l="l" t="t" r="r" b="b"/>
            <a:pathLst>
              <a:path w="1367154" h="1336039">
                <a:moveTo>
                  <a:pt x="683478" y="0"/>
                </a:moveTo>
                <a:lnTo>
                  <a:pt x="634665" y="1677"/>
                </a:lnTo>
                <a:lnTo>
                  <a:pt x="586779" y="6633"/>
                </a:lnTo>
                <a:lnTo>
                  <a:pt x="539935" y="14756"/>
                </a:lnTo>
                <a:lnTo>
                  <a:pt x="494249" y="25932"/>
                </a:lnTo>
                <a:lnTo>
                  <a:pt x="449836" y="40048"/>
                </a:lnTo>
                <a:lnTo>
                  <a:pt x="406813" y="56991"/>
                </a:lnTo>
                <a:lnTo>
                  <a:pt x="365294" y="76648"/>
                </a:lnTo>
                <a:lnTo>
                  <a:pt x="325395" y="98907"/>
                </a:lnTo>
                <a:lnTo>
                  <a:pt x="287233" y="123653"/>
                </a:lnTo>
                <a:lnTo>
                  <a:pt x="250922" y="150774"/>
                </a:lnTo>
                <a:lnTo>
                  <a:pt x="216579" y="180156"/>
                </a:lnTo>
                <a:lnTo>
                  <a:pt x="184318" y="211688"/>
                </a:lnTo>
                <a:lnTo>
                  <a:pt x="154256" y="245255"/>
                </a:lnTo>
                <a:lnTo>
                  <a:pt x="126509" y="280745"/>
                </a:lnTo>
                <a:lnTo>
                  <a:pt x="101191" y="318045"/>
                </a:lnTo>
                <a:lnTo>
                  <a:pt x="78419" y="357041"/>
                </a:lnTo>
                <a:lnTo>
                  <a:pt x="58307" y="397621"/>
                </a:lnTo>
                <a:lnTo>
                  <a:pt x="40973" y="439672"/>
                </a:lnTo>
                <a:lnTo>
                  <a:pt x="26531" y="483080"/>
                </a:lnTo>
                <a:lnTo>
                  <a:pt x="15097" y="527732"/>
                </a:lnTo>
                <a:lnTo>
                  <a:pt x="6787" y="573516"/>
                </a:lnTo>
                <a:lnTo>
                  <a:pt x="1716" y="620318"/>
                </a:lnTo>
                <a:lnTo>
                  <a:pt x="0" y="668025"/>
                </a:lnTo>
                <a:lnTo>
                  <a:pt x="1716" y="715731"/>
                </a:lnTo>
                <a:lnTo>
                  <a:pt x="6787" y="762531"/>
                </a:lnTo>
                <a:lnTo>
                  <a:pt x="15097" y="808313"/>
                </a:lnTo>
                <a:lnTo>
                  <a:pt x="26531" y="852962"/>
                </a:lnTo>
                <a:lnTo>
                  <a:pt x="40973" y="896368"/>
                </a:lnTo>
                <a:lnTo>
                  <a:pt x="58307" y="938415"/>
                </a:lnTo>
                <a:lnTo>
                  <a:pt x="78419" y="978992"/>
                </a:lnTo>
                <a:lnTo>
                  <a:pt x="101191" y="1017985"/>
                </a:lnTo>
                <a:lnTo>
                  <a:pt x="126509" y="1055281"/>
                </a:lnTo>
                <a:lnTo>
                  <a:pt x="154256" y="1090768"/>
                </a:lnTo>
                <a:lnTo>
                  <a:pt x="184318" y="1124332"/>
                </a:lnTo>
                <a:lnTo>
                  <a:pt x="216579" y="1155860"/>
                </a:lnTo>
                <a:lnTo>
                  <a:pt x="250922" y="1185240"/>
                </a:lnTo>
                <a:lnTo>
                  <a:pt x="287233" y="1212358"/>
                </a:lnTo>
                <a:lnTo>
                  <a:pt x="325395" y="1237101"/>
                </a:lnTo>
                <a:lnTo>
                  <a:pt x="365294" y="1259356"/>
                </a:lnTo>
                <a:lnTo>
                  <a:pt x="406813" y="1279011"/>
                </a:lnTo>
                <a:lnTo>
                  <a:pt x="449836" y="1295952"/>
                </a:lnTo>
                <a:lnTo>
                  <a:pt x="494249" y="1310066"/>
                </a:lnTo>
                <a:lnTo>
                  <a:pt x="539935" y="1321240"/>
                </a:lnTo>
                <a:lnTo>
                  <a:pt x="586779" y="1329362"/>
                </a:lnTo>
                <a:lnTo>
                  <a:pt x="634665" y="1334318"/>
                </a:lnTo>
                <a:lnTo>
                  <a:pt x="683478" y="1335995"/>
                </a:lnTo>
                <a:lnTo>
                  <a:pt x="732291" y="1334318"/>
                </a:lnTo>
                <a:lnTo>
                  <a:pt x="780178" y="1329362"/>
                </a:lnTo>
                <a:lnTo>
                  <a:pt x="827023" y="1321240"/>
                </a:lnTo>
                <a:lnTo>
                  <a:pt x="872709" y="1310066"/>
                </a:lnTo>
                <a:lnTo>
                  <a:pt x="917121" y="1295952"/>
                </a:lnTo>
                <a:lnTo>
                  <a:pt x="960144" y="1279011"/>
                </a:lnTo>
                <a:lnTo>
                  <a:pt x="977368" y="1270857"/>
                </a:lnTo>
                <a:lnTo>
                  <a:pt x="683478" y="1270857"/>
                </a:lnTo>
                <a:lnTo>
                  <a:pt x="635273" y="1269043"/>
                </a:lnTo>
                <a:lnTo>
                  <a:pt x="588082" y="1263691"/>
                </a:lnTo>
                <a:lnTo>
                  <a:pt x="542044" y="1254935"/>
                </a:lnTo>
                <a:lnTo>
                  <a:pt x="497294" y="1242909"/>
                </a:lnTo>
                <a:lnTo>
                  <a:pt x="453970" y="1227746"/>
                </a:lnTo>
                <a:lnTo>
                  <a:pt x="412209" y="1209582"/>
                </a:lnTo>
                <a:lnTo>
                  <a:pt x="372148" y="1188550"/>
                </a:lnTo>
                <a:lnTo>
                  <a:pt x="333925" y="1164784"/>
                </a:lnTo>
                <a:lnTo>
                  <a:pt x="297677" y="1138418"/>
                </a:lnTo>
                <a:lnTo>
                  <a:pt x="263540" y="1109586"/>
                </a:lnTo>
                <a:lnTo>
                  <a:pt x="231652" y="1078422"/>
                </a:lnTo>
                <a:lnTo>
                  <a:pt x="202150" y="1045061"/>
                </a:lnTo>
                <a:lnTo>
                  <a:pt x="175171" y="1009635"/>
                </a:lnTo>
                <a:lnTo>
                  <a:pt x="150853" y="972280"/>
                </a:lnTo>
                <a:lnTo>
                  <a:pt x="129332" y="933130"/>
                </a:lnTo>
                <a:lnTo>
                  <a:pt x="110745" y="892318"/>
                </a:lnTo>
                <a:lnTo>
                  <a:pt x="95231" y="849978"/>
                </a:lnTo>
                <a:lnTo>
                  <a:pt x="82925" y="806245"/>
                </a:lnTo>
                <a:lnTo>
                  <a:pt x="73966" y="761253"/>
                </a:lnTo>
                <a:lnTo>
                  <a:pt x="68489" y="715135"/>
                </a:lnTo>
                <a:lnTo>
                  <a:pt x="66633" y="668025"/>
                </a:lnTo>
                <a:lnTo>
                  <a:pt x="68489" y="620915"/>
                </a:lnTo>
                <a:lnTo>
                  <a:pt x="73966" y="574796"/>
                </a:lnTo>
                <a:lnTo>
                  <a:pt x="82925" y="529803"/>
                </a:lnTo>
                <a:lnTo>
                  <a:pt x="95231" y="486069"/>
                </a:lnTo>
                <a:lnTo>
                  <a:pt x="110745" y="443730"/>
                </a:lnTo>
                <a:lnTo>
                  <a:pt x="129332" y="402918"/>
                </a:lnTo>
                <a:lnTo>
                  <a:pt x="150853" y="363768"/>
                </a:lnTo>
                <a:lnTo>
                  <a:pt x="175171" y="326414"/>
                </a:lnTo>
                <a:lnTo>
                  <a:pt x="202150" y="290990"/>
                </a:lnTo>
                <a:lnTo>
                  <a:pt x="231652" y="257630"/>
                </a:lnTo>
                <a:lnTo>
                  <a:pt x="263540" y="226467"/>
                </a:lnTo>
                <a:lnTo>
                  <a:pt x="297677" y="197636"/>
                </a:lnTo>
                <a:lnTo>
                  <a:pt x="333925" y="171272"/>
                </a:lnTo>
                <a:lnTo>
                  <a:pt x="372148" y="147507"/>
                </a:lnTo>
                <a:lnTo>
                  <a:pt x="412209" y="126476"/>
                </a:lnTo>
                <a:lnTo>
                  <a:pt x="453970" y="108313"/>
                </a:lnTo>
                <a:lnTo>
                  <a:pt x="497294" y="93151"/>
                </a:lnTo>
                <a:lnTo>
                  <a:pt x="542044" y="81126"/>
                </a:lnTo>
                <a:lnTo>
                  <a:pt x="588082" y="72370"/>
                </a:lnTo>
                <a:lnTo>
                  <a:pt x="635273" y="67019"/>
                </a:lnTo>
                <a:lnTo>
                  <a:pt x="683478" y="65205"/>
                </a:lnTo>
                <a:lnTo>
                  <a:pt x="977492" y="65205"/>
                </a:lnTo>
                <a:lnTo>
                  <a:pt x="960144" y="56991"/>
                </a:lnTo>
                <a:lnTo>
                  <a:pt x="917121" y="40048"/>
                </a:lnTo>
                <a:lnTo>
                  <a:pt x="872709" y="25932"/>
                </a:lnTo>
                <a:lnTo>
                  <a:pt x="827023" y="14756"/>
                </a:lnTo>
                <a:lnTo>
                  <a:pt x="780178" y="6633"/>
                </a:lnTo>
                <a:lnTo>
                  <a:pt x="732291" y="1677"/>
                </a:lnTo>
                <a:lnTo>
                  <a:pt x="683478" y="0"/>
                </a:lnTo>
                <a:close/>
              </a:path>
              <a:path w="1367154" h="1336039">
                <a:moveTo>
                  <a:pt x="977492" y="65205"/>
                </a:moveTo>
                <a:lnTo>
                  <a:pt x="683478" y="65205"/>
                </a:lnTo>
                <a:lnTo>
                  <a:pt x="731684" y="67019"/>
                </a:lnTo>
                <a:lnTo>
                  <a:pt x="778876" y="72370"/>
                </a:lnTo>
                <a:lnTo>
                  <a:pt x="824916" y="81126"/>
                </a:lnTo>
                <a:lnTo>
                  <a:pt x="869668" y="93151"/>
                </a:lnTo>
                <a:lnTo>
                  <a:pt x="912993" y="108313"/>
                </a:lnTo>
                <a:lnTo>
                  <a:pt x="954756" y="126476"/>
                </a:lnTo>
                <a:lnTo>
                  <a:pt x="994818" y="147507"/>
                </a:lnTo>
                <a:lnTo>
                  <a:pt x="1033042" y="171272"/>
                </a:lnTo>
                <a:lnTo>
                  <a:pt x="1069292" y="197636"/>
                </a:lnTo>
                <a:lnTo>
                  <a:pt x="1103430" y="226467"/>
                </a:lnTo>
                <a:lnTo>
                  <a:pt x="1135319" y="257630"/>
                </a:lnTo>
                <a:lnTo>
                  <a:pt x="1164823" y="290990"/>
                </a:lnTo>
                <a:lnTo>
                  <a:pt x="1191802" y="326414"/>
                </a:lnTo>
                <a:lnTo>
                  <a:pt x="1216122" y="363768"/>
                </a:lnTo>
                <a:lnTo>
                  <a:pt x="1237644" y="402918"/>
                </a:lnTo>
                <a:lnTo>
                  <a:pt x="1256231" y="443730"/>
                </a:lnTo>
                <a:lnTo>
                  <a:pt x="1271746" y="486069"/>
                </a:lnTo>
                <a:lnTo>
                  <a:pt x="1284052" y="529803"/>
                </a:lnTo>
                <a:lnTo>
                  <a:pt x="1293012" y="574796"/>
                </a:lnTo>
                <a:lnTo>
                  <a:pt x="1298488" y="620915"/>
                </a:lnTo>
                <a:lnTo>
                  <a:pt x="1300344" y="668025"/>
                </a:lnTo>
                <a:lnTo>
                  <a:pt x="1298488" y="715135"/>
                </a:lnTo>
                <a:lnTo>
                  <a:pt x="1293012" y="761253"/>
                </a:lnTo>
                <a:lnTo>
                  <a:pt x="1284052" y="806245"/>
                </a:lnTo>
                <a:lnTo>
                  <a:pt x="1271746" y="849978"/>
                </a:lnTo>
                <a:lnTo>
                  <a:pt x="1256231" y="892318"/>
                </a:lnTo>
                <a:lnTo>
                  <a:pt x="1237644" y="933130"/>
                </a:lnTo>
                <a:lnTo>
                  <a:pt x="1216122" y="972280"/>
                </a:lnTo>
                <a:lnTo>
                  <a:pt x="1191802" y="1009635"/>
                </a:lnTo>
                <a:lnTo>
                  <a:pt x="1164823" y="1045061"/>
                </a:lnTo>
                <a:lnTo>
                  <a:pt x="1135319" y="1078422"/>
                </a:lnTo>
                <a:lnTo>
                  <a:pt x="1103430" y="1109586"/>
                </a:lnTo>
                <a:lnTo>
                  <a:pt x="1069292" y="1138418"/>
                </a:lnTo>
                <a:lnTo>
                  <a:pt x="1033042" y="1164784"/>
                </a:lnTo>
                <a:lnTo>
                  <a:pt x="994818" y="1188550"/>
                </a:lnTo>
                <a:lnTo>
                  <a:pt x="954756" y="1209582"/>
                </a:lnTo>
                <a:lnTo>
                  <a:pt x="912993" y="1227746"/>
                </a:lnTo>
                <a:lnTo>
                  <a:pt x="869668" y="1242909"/>
                </a:lnTo>
                <a:lnTo>
                  <a:pt x="824916" y="1254935"/>
                </a:lnTo>
                <a:lnTo>
                  <a:pt x="778876" y="1263691"/>
                </a:lnTo>
                <a:lnTo>
                  <a:pt x="731684" y="1269043"/>
                </a:lnTo>
                <a:lnTo>
                  <a:pt x="683478" y="1270857"/>
                </a:lnTo>
                <a:lnTo>
                  <a:pt x="977368" y="1270857"/>
                </a:lnTo>
                <a:lnTo>
                  <a:pt x="1041558" y="1237101"/>
                </a:lnTo>
                <a:lnTo>
                  <a:pt x="1079719" y="1212358"/>
                </a:lnTo>
                <a:lnTo>
                  <a:pt x="1116028" y="1185240"/>
                </a:lnTo>
                <a:lnTo>
                  <a:pt x="1150370" y="1155860"/>
                </a:lnTo>
                <a:lnTo>
                  <a:pt x="1182629" y="1124332"/>
                </a:lnTo>
                <a:lnTo>
                  <a:pt x="1212689" y="1090768"/>
                </a:lnTo>
                <a:lnTo>
                  <a:pt x="1240435" y="1055281"/>
                </a:lnTo>
                <a:lnTo>
                  <a:pt x="1265751" y="1017985"/>
                </a:lnTo>
                <a:lnTo>
                  <a:pt x="1288521" y="978992"/>
                </a:lnTo>
                <a:lnTo>
                  <a:pt x="1308631" y="938415"/>
                </a:lnTo>
                <a:lnTo>
                  <a:pt x="1325964" y="896368"/>
                </a:lnTo>
                <a:lnTo>
                  <a:pt x="1340404" y="852962"/>
                </a:lnTo>
                <a:lnTo>
                  <a:pt x="1351837" y="808313"/>
                </a:lnTo>
                <a:lnTo>
                  <a:pt x="1360147" y="762531"/>
                </a:lnTo>
                <a:lnTo>
                  <a:pt x="1365217" y="715731"/>
                </a:lnTo>
                <a:lnTo>
                  <a:pt x="1366933" y="668025"/>
                </a:lnTo>
                <a:lnTo>
                  <a:pt x="1365217" y="620318"/>
                </a:lnTo>
                <a:lnTo>
                  <a:pt x="1360147" y="573516"/>
                </a:lnTo>
                <a:lnTo>
                  <a:pt x="1351837" y="527732"/>
                </a:lnTo>
                <a:lnTo>
                  <a:pt x="1340404" y="483080"/>
                </a:lnTo>
                <a:lnTo>
                  <a:pt x="1325964" y="439672"/>
                </a:lnTo>
                <a:lnTo>
                  <a:pt x="1308631" y="397621"/>
                </a:lnTo>
                <a:lnTo>
                  <a:pt x="1288521" y="357041"/>
                </a:lnTo>
                <a:lnTo>
                  <a:pt x="1265751" y="318045"/>
                </a:lnTo>
                <a:lnTo>
                  <a:pt x="1240435" y="280745"/>
                </a:lnTo>
                <a:lnTo>
                  <a:pt x="1212689" y="245255"/>
                </a:lnTo>
                <a:lnTo>
                  <a:pt x="1182629" y="211688"/>
                </a:lnTo>
                <a:lnTo>
                  <a:pt x="1150370" y="180156"/>
                </a:lnTo>
                <a:lnTo>
                  <a:pt x="1116028" y="150774"/>
                </a:lnTo>
                <a:lnTo>
                  <a:pt x="1079719" y="123653"/>
                </a:lnTo>
                <a:lnTo>
                  <a:pt x="1041558" y="98907"/>
                </a:lnTo>
                <a:lnTo>
                  <a:pt x="1001661" y="76648"/>
                </a:lnTo>
                <a:lnTo>
                  <a:pt x="977492" y="65205"/>
                </a:lnTo>
                <a:close/>
              </a:path>
            </a:pathLst>
          </a:custGeom>
          <a:solidFill>
            <a:srgbClr val="CC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37836" y="1908082"/>
            <a:ext cx="1367155" cy="1336040"/>
          </a:xfrm>
          <a:custGeom>
            <a:avLst/>
            <a:gdLst/>
            <a:ahLst/>
            <a:cxnLst/>
            <a:rect l="l" t="t" r="r" b="b"/>
            <a:pathLst>
              <a:path w="1367154" h="1336039">
                <a:moveTo>
                  <a:pt x="0" y="668025"/>
                </a:moveTo>
                <a:lnTo>
                  <a:pt x="1716" y="620318"/>
                </a:lnTo>
                <a:lnTo>
                  <a:pt x="6787" y="573516"/>
                </a:lnTo>
                <a:lnTo>
                  <a:pt x="15097" y="527732"/>
                </a:lnTo>
                <a:lnTo>
                  <a:pt x="26531" y="483080"/>
                </a:lnTo>
                <a:lnTo>
                  <a:pt x="40973" y="439672"/>
                </a:lnTo>
                <a:lnTo>
                  <a:pt x="58307" y="397621"/>
                </a:lnTo>
                <a:lnTo>
                  <a:pt x="78419" y="357041"/>
                </a:lnTo>
                <a:lnTo>
                  <a:pt x="101191" y="318045"/>
                </a:lnTo>
                <a:lnTo>
                  <a:pt x="126509" y="280745"/>
                </a:lnTo>
                <a:lnTo>
                  <a:pt x="154256" y="245255"/>
                </a:lnTo>
                <a:lnTo>
                  <a:pt x="184318" y="211688"/>
                </a:lnTo>
                <a:lnTo>
                  <a:pt x="216579" y="180156"/>
                </a:lnTo>
                <a:lnTo>
                  <a:pt x="250922" y="150774"/>
                </a:lnTo>
                <a:lnTo>
                  <a:pt x="287233" y="123653"/>
                </a:lnTo>
                <a:lnTo>
                  <a:pt x="325395" y="98907"/>
                </a:lnTo>
                <a:lnTo>
                  <a:pt x="365294" y="76648"/>
                </a:lnTo>
                <a:lnTo>
                  <a:pt x="406813" y="56991"/>
                </a:lnTo>
                <a:lnTo>
                  <a:pt x="449836" y="40048"/>
                </a:lnTo>
                <a:lnTo>
                  <a:pt x="494249" y="25932"/>
                </a:lnTo>
                <a:lnTo>
                  <a:pt x="539935" y="14756"/>
                </a:lnTo>
                <a:lnTo>
                  <a:pt x="586779" y="6633"/>
                </a:lnTo>
                <a:lnTo>
                  <a:pt x="634665" y="1677"/>
                </a:lnTo>
                <a:lnTo>
                  <a:pt x="683478" y="0"/>
                </a:lnTo>
                <a:lnTo>
                  <a:pt x="732291" y="1677"/>
                </a:lnTo>
                <a:lnTo>
                  <a:pt x="780178" y="6633"/>
                </a:lnTo>
                <a:lnTo>
                  <a:pt x="827023" y="14756"/>
                </a:lnTo>
                <a:lnTo>
                  <a:pt x="872709" y="25932"/>
                </a:lnTo>
                <a:lnTo>
                  <a:pt x="917121" y="40048"/>
                </a:lnTo>
                <a:lnTo>
                  <a:pt x="960144" y="56991"/>
                </a:lnTo>
                <a:lnTo>
                  <a:pt x="1001661" y="76648"/>
                </a:lnTo>
                <a:lnTo>
                  <a:pt x="1041558" y="98907"/>
                </a:lnTo>
                <a:lnTo>
                  <a:pt x="1079719" y="123653"/>
                </a:lnTo>
                <a:lnTo>
                  <a:pt x="1116028" y="150774"/>
                </a:lnTo>
                <a:lnTo>
                  <a:pt x="1150370" y="180156"/>
                </a:lnTo>
                <a:lnTo>
                  <a:pt x="1182629" y="211688"/>
                </a:lnTo>
                <a:lnTo>
                  <a:pt x="1212689" y="245255"/>
                </a:lnTo>
                <a:lnTo>
                  <a:pt x="1240435" y="280745"/>
                </a:lnTo>
                <a:lnTo>
                  <a:pt x="1265751" y="318045"/>
                </a:lnTo>
                <a:lnTo>
                  <a:pt x="1288521" y="357041"/>
                </a:lnTo>
                <a:lnTo>
                  <a:pt x="1308631" y="397621"/>
                </a:lnTo>
                <a:lnTo>
                  <a:pt x="1325964" y="439672"/>
                </a:lnTo>
                <a:lnTo>
                  <a:pt x="1340404" y="483080"/>
                </a:lnTo>
                <a:lnTo>
                  <a:pt x="1351837" y="527732"/>
                </a:lnTo>
                <a:lnTo>
                  <a:pt x="1360147" y="573516"/>
                </a:lnTo>
                <a:lnTo>
                  <a:pt x="1365217" y="620318"/>
                </a:lnTo>
                <a:lnTo>
                  <a:pt x="1366933" y="668025"/>
                </a:lnTo>
                <a:lnTo>
                  <a:pt x="1365217" y="715731"/>
                </a:lnTo>
                <a:lnTo>
                  <a:pt x="1360147" y="762531"/>
                </a:lnTo>
                <a:lnTo>
                  <a:pt x="1351837" y="808313"/>
                </a:lnTo>
                <a:lnTo>
                  <a:pt x="1340404" y="852962"/>
                </a:lnTo>
                <a:lnTo>
                  <a:pt x="1325964" y="896368"/>
                </a:lnTo>
                <a:lnTo>
                  <a:pt x="1308631" y="938415"/>
                </a:lnTo>
                <a:lnTo>
                  <a:pt x="1288521" y="978992"/>
                </a:lnTo>
                <a:lnTo>
                  <a:pt x="1265751" y="1017985"/>
                </a:lnTo>
                <a:lnTo>
                  <a:pt x="1240435" y="1055281"/>
                </a:lnTo>
                <a:lnTo>
                  <a:pt x="1212689" y="1090768"/>
                </a:lnTo>
                <a:lnTo>
                  <a:pt x="1182629" y="1124332"/>
                </a:lnTo>
                <a:lnTo>
                  <a:pt x="1150370" y="1155860"/>
                </a:lnTo>
                <a:lnTo>
                  <a:pt x="1116028" y="1185240"/>
                </a:lnTo>
                <a:lnTo>
                  <a:pt x="1079719" y="1212358"/>
                </a:lnTo>
                <a:lnTo>
                  <a:pt x="1041558" y="1237101"/>
                </a:lnTo>
                <a:lnTo>
                  <a:pt x="1001661" y="1259356"/>
                </a:lnTo>
                <a:lnTo>
                  <a:pt x="960144" y="1279011"/>
                </a:lnTo>
                <a:lnTo>
                  <a:pt x="917121" y="1295952"/>
                </a:lnTo>
                <a:lnTo>
                  <a:pt x="872709" y="1310066"/>
                </a:lnTo>
                <a:lnTo>
                  <a:pt x="827023" y="1321240"/>
                </a:lnTo>
                <a:lnTo>
                  <a:pt x="780178" y="1329362"/>
                </a:lnTo>
                <a:lnTo>
                  <a:pt x="732291" y="1334318"/>
                </a:lnTo>
                <a:lnTo>
                  <a:pt x="683478" y="1335995"/>
                </a:lnTo>
                <a:lnTo>
                  <a:pt x="634665" y="1334318"/>
                </a:lnTo>
                <a:lnTo>
                  <a:pt x="586779" y="1329362"/>
                </a:lnTo>
                <a:lnTo>
                  <a:pt x="539935" y="1321240"/>
                </a:lnTo>
                <a:lnTo>
                  <a:pt x="494249" y="1310066"/>
                </a:lnTo>
                <a:lnTo>
                  <a:pt x="449836" y="1295952"/>
                </a:lnTo>
                <a:lnTo>
                  <a:pt x="406813" y="1279011"/>
                </a:lnTo>
                <a:lnTo>
                  <a:pt x="365294" y="1259356"/>
                </a:lnTo>
                <a:lnTo>
                  <a:pt x="325395" y="1237101"/>
                </a:lnTo>
                <a:lnTo>
                  <a:pt x="287233" y="1212358"/>
                </a:lnTo>
                <a:lnTo>
                  <a:pt x="250922" y="1185240"/>
                </a:lnTo>
                <a:lnTo>
                  <a:pt x="216579" y="1155860"/>
                </a:lnTo>
                <a:lnTo>
                  <a:pt x="184318" y="1124332"/>
                </a:lnTo>
                <a:lnTo>
                  <a:pt x="154256" y="1090768"/>
                </a:lnTo>
                <a:lnTo>
                  <a:pt x="126509" y="1055281"/>
                </a:lnTo>
                <a:lnTo>
                  <a:pt x="101191" y="1017985"/>
                </a:lnTo>
                <a:lnTo>
                  <a:pt x="78419" y="978992"/>
                </a:lnTo>
                <a:lnTo>
                  <a:pt x="58307" y="938415"/>
                </a:lnTo>
                <a:lnTo>
                  <a:pt x="40973" y="896368"/>
                </a:lnTo>
                <a:lnTo>
                  <a:pt x="26531" y="852962"/>
                </a:lnTo>
                <a:lnTo>
                  <a:pt x="15097" y="808313"/>
                </a:lnTo>
                <a:lnTo>
                  <a:pt x="6787" y="762531"/>
                </a:lnTo>
                <a:lnTo>
                  <a:pt x="1716" y="715731"/>
                </a:lnTo>
                <a:lnTo>
                  <a:pt x="0" y="668025"/>
                </a:lnTo>
                <a:close/>
              </a:path>
            </a:pathLst>
          </a:custGeom>
          <a:ln w="84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04470" y="1973288"/>
            <a:ext cx="1233805" cy="1205865"/>
          </a:xfrm>
          <a:custGeom>
            <a:avLst/>
            <a:gdLst/>
            <a:ahLst/>
            <a:cxnLst/>
            <a:rect l="l" t="t" r="r" b="b"/>
            <a:pathLst>
              <a:path w="1233804" h="1205864">
                <a:moveTo>
                  <a:pt x="0" y="602820"/>
                </a:moveTo>
                <a:lnTo>
                  <a:pt x="1855" y="649929"/>
                </a:lnTo>
                <a:lnTo>
                  <a:pt x="7332" y="696047"/>
                </a:lnTo>
                <a:lnTo>
                  <a:pt x="16291" y="741039"/>
                </a:lnTo>
                <a:lnTo>
                  <a:pt x="28597" y="784773"/>
                </a:lnTo>
                <a:lnTo>
                  <a:pt x="44111" y="827112"/>
                </a:lnTo>
                <a:lnTo>
                  <a:pt x="62698" y="867924"/>
                </a:lnTo>
                <a:lnTo>
                  <a:pt x="84219" y="907075"/>
                </a:lnTo>
                <a:lnTo>
                  <a:pt x="108537" y="944430"/>
                </a:lnTo>
                <a:lnTo>
                  <a:pt x="135516" y="979855"/>
                </a:lnTo>
                <a:lnTo>
                  <a:pt x="165018" y="1013216"/>
                </a:lnTo>
                <a:lnTo>
                  <a:pt x="196906" y="1044380"/>
                </a:lnTo>
                <a:lnTo>
                  <a:pt x="231043" y="1073212"/>
                </a:lnTo>
                <a:lnTo>
                  <a:pt x="267291" y="1099578"/>
                </a:lnTo>
                <a:lnTo>
                  <a:pt x="305514" y="1123344"/>
                </a:lnTo>
                <a:lnTo>
                  <a:pt x="345575" y="1144376"/>
                </a:lnTo>
                <a:lnTo>
                  <a:pt x="387336" y="1162541"/>
                </a:lnTo>
                <a:lnTo>
                  <a:pt x="430660" y="1177703"/>
                </a:lnTo>
                <a:lnTo>
                  <a:pt x="475410" y="1189729"/>
                </a:lnTo>
                <a:lnTo>
                  <a:pt x="521448" y="1198485"/>
                </a:lnTo>
                <a:lnTo>
                  <a:pt x="568639" y="1203837"/>
                </a:lnTo>
                <a:lnTo>
                  <a:pt x="616844" y="1205651"/>
                </a:lnTo>
                <a:lnTo>
                  <a:pt x="665050" y="1203837"/>
                </a:lnTo>
                <a:lnTo>
                  <a:pt x="712242" y="1198485"/>
                </a:lnTo>
                <a:lnTo>
                  <a:pt x="758282" y="1189729"/>
                </a:lnTo>
                <a:lnTo>
                  <a:pt x="803034" y="1177703"/>
                </a:lnTo>
                <a:lnTo>
                  <a:pt x="846359" y="1162541"/>
                </a:lnTo>
                <a:lnTo>
                  <a:pt x="888122" y="1144376"/>
                </a:lnTo>
                <a:lnTo>
                  <a:pt x="928184" y="1123344"/>
                </a:lnTo>
                <a:lnTo>
                  <a:pt x="966408" y="1099578"/>
                </a:lnTo>
                <a:lnTo>
                  <a:pt x="1002658" y="1073212"/>
                </a:lnTo>
                <a:lnTo>
                  <a:pt x="1036796" y="1044380"/>
                </a:lnTo>
                <a:lnTo>
                  <a:pt x="1068686" y="1013216"/>
                </a:lnTo>
                <a:lnTo>
                  <a:pt x="1098189" y="979855"/>
                </a:lnTo>
                <a:lnTo>
                  <a:pt x="1125168" y="944430"/>
                </a:lnTo>
                <a:lnTo>
                  <a:pt x="1149488" y="907075"/>
                </a:lnTo>
                <a:lnTo>
                  <a:pt x="1171010" y="867924"/>
                </a:lnTo>
                <a:lnTo>
                  <a:pt x="1189597" y="827112"/>
                </a:lnTo>
                <a:lnTo>
                  <a:pt x="1205112" y="784773"/>
                </a:lnTo>
                <a:lnTo>
                  <a:pt x="1217418" y="741039"/>
                </a:lnTo>
                <a:lnTo>
                  <a:pt x="1226378" y="696047"/>
                </a:lnTo>
                <a:lnTo>
                  <a:pt x="1231854" y="649929"/>
                </a:lnTo>
                <a:lnTo>
                  <a:pt x="1233710" y="602820"/>
                </a:lnTo>
                <a:lnTo>
                  <a:pt x="1231854" y="555709"/>
                </a:lnTo>
                <a:lnTo>
                  <a:pt x="1226378" y="509590"/>
                </a:lnTo>
                <a:lnTo>
                  <a:pt x="1217418" y="464597"/>
                </a:lnTo>
                <a:lnTo>
                  <a:pt x="1205112" y="420863"/>
                </a:lnTo>
                <a:lnTo>
                  <a:pt x="1189597" y="378524"/>
                </a:lnTo>
                <a:lnTo>
                  <a:pt x="1171010" y="337712"/>
                </a:lnTo>
                <a:lnTo>
                  <a:pt x="1149488" y="298562"/>
                </a:lnTo>
                <a:lnTo>
                  <a:pt x="1125168" y="261208"/>
                </a:lnTo>
                <a:lnTo>
                  <a:pt x="1098189" y="225784"/>
                </a:lnTo>
                <a:lnTo>
                  <a:pt x="1068686" y="192424"/>
                </a:lnTo>
                <a:lnTo>
                  <a:pt x="1036796" y="161261"/>
                </a:lnTo>
                <a:lnTo>
                  <a:pt x="1002658" y="132431"/>
                </a:lnTo>
                <a:lnTo>
                  <a:pt x="966408" y="106066"/>
                </a:lnTo>
                <a:lnTo>
                  <a:pt x="928184" y="82301"/>
                </a:lnTo>
                <a:lnTo>
                  <a:pt x="888122" y="61270"/>
                </a:lnTo>
                <a:lnTo>
                  <a:pt x="846359" y="43107"/>
                </a:lnTo>
                <a:lnTo>
                  <a:pt x="803034" y="27945"/>
                </a:lnTo>
                <a:lnTo>
                  <a:pt x="758282" y="15920"/>
                </a:lnTo>
                <a:lnTo>
                  <a:pt x="712242" y="7165"/>
                </a:lnTo>
                <a:lnTo>
                  <a:pt x="665050" y="1813"/>
                </a:lnTo>
                <a:lnTo>
                  <a:pt x="616844" y="0"/>
                </a:lnTo>
                <a:lnTo>
                  <a:pt x="568639" y="1813"/>
                </a:lnTo>
                <a:lnTo>
                  <a:pt x="521448" y="7165"/>
                </a:lnTo>
                <a:lnTo>
                  <a:pt x="475410" y="15920"/>
                </a:lnTo>
                <a:lnTo>
                  <a:pt x="430660" y="27945"/>
                </a:lnTo>
                <a:lnTo>
                  <a:pt x="387336" y="43107"/>
                </a:lnTo>
                <a:lnTo>
                  <a:pt x="345575" y="61270"/>
                </a:lnTo>
                <a:lnTo>
                  <a:pt x="305514" y="82301"/>
                </a:lnTo>
                <a:lnTo>
                  <a:pt x="267291" y="106066"/>
                </a:lnTo>
                <a:lnTo>
                  <a:pt x="231043" y="132431"/>
                </a:lnTo>
                <a:lnTo>
                  <a:pt x="196906" y="161261"/>
                </a:lnTo>
                <a:lnTo>
                  <a:pt x="165018" y="192424"/>
                </a:lnTo>
                <a:lnTo>
                  <a:pt x="135516" y="225784"/>
                </a:lnTo>
                <a:lnTo>
                  <a:pt x="108537" y="261208"/>
                </a:lnTo>
                <a:lnTo>
                  <a:pt x="84219" y="298562"/>
                </a:lnTo>
                <a:lnTo>
                  <a:pt x="62698" y="337712"/>
                </a:lnTo>
                <a:lnTo>
                  <a:pt x="44111" y="378524"/>
                </a:lnTo>
                <a:lnTo>
                  <a:pt x="28597" y="420863"/>
                </a:lnTo>
                <a:lnTo>
                  <a:pt x="16291" y="464597"/>
                </a:lnTo>
                <a:lnTo>
                  <a:pt x="7332" y="509590"/>
                </a:lnTo>
                <a:lnTo>
                  <a:pt x="1855" y="555709"/>
                </a:lnTo>
                <a:lnTo>
                  <a:pt x="0" y="602820"/>
                </a:lnTo>
                <a:close/>
              </a:path>
            </a:pathLst>
          </a:custGeom>
          <a:ln w="84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64247" y="4840935"/>
            <a:ext cx="613791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 b="1">
                <a:latin typeface="Calibri"/>
                <a:cs typeface="Calibri"/>
              </a:rPr>
              <a:t>Click </a:t>
            </a:r>
            <a:r>
              <a:rPr dirty="0" sz="3000" b="1">
                <a:latin typeface="Calibri"/>
                <a:cs typeface="Calibri"/>
              </a:rPr>
              <a:t>on this icon on </a:t>
            </a:r>
            <a:r>
              <a:rPr dirty="0" sz="3000" spc="-5" b="1">
                <a:latin typeface="Calibri"/>
                <a:cs typeface="Calibri"/>
              </a:rPr>
              <a:t>PC </a:t>
            </a:r>
            <a:r>
              <a:rPr dirty="0" sz="3000" b="1">
                <a:latin typeface="Calibri"/>
                <a:cs typeface="Calibri"/>
              </a:rPr>
              <a:t>to access</a:t>
            </a:r>
            <a:r>
              <a:rPr dirty="0" sz="3000" spc="-60" b="1">
                <a:latin typeface="Calibri"/>
                <a:cs typeface="Calibri"/>
              </a:rPr>
              <a:t> </a:t>
            </a:r>
            <a:r>
              <a:rPr dirty="0" sz="3000" spc="-5" b="1">
                <a:latin typeface="Calibri"/>
                <a:cs typeface="Calibri"/>
              </a:rPr>
              <a:t>email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20597" y="600405"/>
            <a:ext cx="5590540" cy="11918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3510"/>
              </a:lnSpc>
              <a:spcBef>
                <a:spcPts val="100"/>
              </a:spcBef>
            </a:pPr>
            <a:r>
              <a:rPr dirty="0" spc="-5"/>
              <a:t>Goodbye</a:t>
            </a:r>
            <a:r>
              <a:rPr dirty="0" spc="-85"/>
              <a:t> </a:t>
            </a:r>
            <a:r>
              <a:rPr dirty="0"/>
              <a:t>Alpine!</a:t>
            </a:r>
          </a:p>
          <a:p>
            <a:pPr algn="ctr">
              <a:lnSpc>
                <a:spcPts val="5670"/>
              </a:lnSpc>
            </a:pPr>
            <a:r>
              <a:rPr dirty="0" sz="4800"/>
              <a:t>Hello </a:t>
            </a:r>
            <a:r>
              <a:rPr dirty="0" sz="4800" spc="-5"/>
              <a:t>Office </a:t>
            </a:r>
            <a:r>
              <a:rPr dirty="0" sz="4800"/>
              <a:t>365</a:t>
            </a:r>
            <a:r>
              <a:rPr dirty="0" sz="4800" spc="-75"/>
              <a:t> </a:t>
            </a:r>
            <a:r>
              <a:rPr dirty="0" sz="4800"/>
              <a:t>Email</a:t>
            </a:r>
            <a:endParaRPr sz="4800"/>
          </a:p>
        </p:txBody>
      </p:sp>
      <p:sp>
        <p:nvSpPr>
          <p:cNvPr id="10" name="object 10"/>
          <p:cNvSpPr txBox="1"/>
          <p:nvPr/>
        </p:nvSpPr>
        <p:spPr>
          <a:xfrm>
            <a:off x="584200" y="6753859"/>
            <a:ext cx="5116830" cy="2177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18590">
              <a:lnSpc>
                <a:spcPct val="100000"/>
              </a:lnSpc>
              <a:spcBef>
                <a:spcPts val="100"/>
              </a:spcBef>
              <a:tabLst>
                <a:tab pos="2394585" algn="l"/>
              </a:tabLst>
            </a:pPr>
            <a:r>
              <a:rPr dirty="0" sz="1800" spc="-5">
                <a:latin typeface="Calibri"/>
                <a:cs typeface="Calibri"/>
              </a:rPr>
              <a:t>Or </a:t>
            </a:r>
            <a:r>
              <a:rPr dirty="0" sz="1800">
                <a:latin typeface="Calibri"/>
                <a:cs typeface="Calibri"/>
              </a:rPr>
              <a:t>go to:	</a:t>
            </a:r>
            <a:r>
              <a:rPr dirty="0" sz="1800" spc="-5" u="heavy">
                <a:latin typeface="Calibri"/>
                <a:cs typeface="Calibri"/>
              </a:rPr>
              <a:t>https://outlook.com/uw.edu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2400" spc="-5" b="1">
                <a:latin typeface="Calibri"/>
                <a:cs typeface="Calibri"/>
              </a:rPr>
              <a:t>Need</a:t>
            </a:r>
            <a:r>
              <a:rPr dirty="0" sz="2400" spc="-8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Help?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2140"/>
              </a:lnSpc>
              <a:spcBef>
                <a:spcPts val="75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800" spc="-5">
                <a:latin typeface="Calibri"/>
                <a:cs typeface="Calibri"/>
              </a:rPr>
              <a:t>See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Office </a:t>
            </a:r>
            <a:r>
              <a:rPr dirty="0" sz="1800">
                <a:latin typeface="Calibri"/>
                <a:cs typeface="Calibri"/>
              </a:rPr>
              <a:t>365 </a:t>
            </a:r>
            <a:r>
              <a:rPr dirty="0" sz="1800" spc="-5">
                <a:latin typeface="Calibri"/>
                <a:cs typeface="Calibri"/>
              </a:rPr>
              <a:t>Help </a:t>
            </a:r>
            <a:r>
              <a:rPr dirty="0" sz="1800">
                <a:latin typeface="Calibri"/>
                <a:cs typeface="Calibri"/>
              </a:rPr>
              <a:t>Resources</a:t>
            </a:r>
            <a:r>
              <a:rPr dirty="0" sz="1800" spc="-8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site</a:t>
            </a:r>
            <a:endParaRPr sz="1800">
              <a:latin typeface="Calibri"/>
              <a:cs typeface="Calibri"/>
            </a:endParaRPr>
          </a:p>
          <a:p>
            <a:pPr marL="469900">
              <a:lnSpc>
                <a:spcPts val="2140"/>
              </a:lnSpc>
            </a:pPr>
            <a:r>
              <a:rPr dirty="0" sz="1800" u="sng">
                <a:solidFill>
                  <a:srgbClr val="FF0000"/>
                </a:solidFill>
                <a:latin typeface="Times New Roman"/>
                <a:cs typeface="Times New Roman"/>
              </a:rPr>
              <a:t>&lt;&lt;your</a:t>
            </a:r>
            <a:r>
              <a:rPr dirty="0" sz="1800" spc="-114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spc="-20" u="sng">
                <a:solidFill>
                  <a:srgbClr val="FF0000"/>
                </a:solidFill>
                <a:latin typeface="Times New Roman"/>
                <a:cs typeface="Times New Roman"/>
              </a:rPr>
              <a:t>website&gt;&gt;</a:t>
            </a:r>
            <a:endParaRPr sz="1800">
              <a:latin typeface="Times New Roman"/>
              <a:cs typeface="Times New Roman"/>
            </a:endParaRPr>
          </a:p>
          <a:p>
            <a:pPr marL="1384300">
              <a:lnSpc>
                <a:spcPct val="100000"/>
              </a:lnSpc>
              <a:spcBef>
                <a:spcPts val="244"/>
              </a:spcBef>
            </a:pPr>
            <a:r>
              <a:rPr dirty="0" sz="1600" spc="-10">
                <a:latin typeface="Calibri"/>
                <a:cs typeface="Calibri"/>
              </a:rPr>
              <a:t>OR</a:t>
            </a:r>
            <a:endParaRPr sz="1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800" spc="-5">
                <a:latin typeface="Calibri"/>
                <a:cs typeface="Calibri"/>
              </a:rPr>
              <a:t>Contact </a:t>
            </a:r>
            <a:r>
              <a:rPr dirty="0" sz="1800">
                <a:latin typeface="Calibri"/>
                <a:cs typeface="Calibri"/>
              </a:rPr>
              <a:t>your </a:t>
            </a:r>
            <a:r>
              <a:rPr dirty="0" sz="1800" spc="-5">
                <a:latin typeface="Calibri"/>
                <a:cs typeface="Calibri"/>
              </a:rPr>
              <a:t>Office </a:t>
            </a:r>
            <a:r>
              <a:rPr dirty="0" sz="1800">
                <a:latin typeface="Calibri"/>
                <a:cs typeface="Calibri"/>
              </a:rPr>
              <a:t>365 </a:t>
            </a:r>
            <a:r>
              <a:rPr dirty="0" sz="1800" spc="-5">
                <a:latin typeface="Calibri"/>
                <a:cs typeface="Calibri"/>
              </a:rPr>
              <a:t>Email department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liaison(s):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91153" y="5373022"/>
            <a:ext cx="875858" cy="1256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43050" y="4550132"/>
            <a:ext cx="4860290" cy="0"/>
          </a:xfrm>
          <a:custGeom>
            <a:avLst/>
            <a:gdLst/>
            <a:ahLst/>
            <a:cxnLst/>
            <a:rect l="l" t="t" r="r" b="b"/>
            <a:pathLst>
              <a:path w="4860290" h="0">
                <a:moveTo>
                  <a:pt x="0" y="0"/>
                </a:moveTo>
                <a:lnTo>
                  <a:pt x="4859721" y="0"/>
                </a:lnTo>
              </a:path>
            </a:pathLst>
          </a:custGeom>
          <a:ln w="55386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8563" y="9249556"/>
            <a:ext cx="5919470" cy="0"/>
          </a:xfrm>
          <a:custGeom>
            <a:avLst/>
            <a:gdLst/>
            <a:ahLst/>
            <a:cxnLst/>
            <a:rect l="l" t="t" r="r" b="b"/>
            <a:pathLst>
              <a:path w="5919470" h="0">
                <a:moveTo>
                  <a:pt x="0" y="0"/>
                </a:moveTo>
                <a:lnTo>
                  <a:pt x="5919268" y="0"/>
                </a:lnTo>
              </a:path>
            </a:pathLst>
          </a:custGeom>
          <a:ln w="14844">
            <a:solidFill>
              <a:srgbClr val="FE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Pendleton, Sandra</dc:creator>
  <dcterms:created xsi:type="dcterms:W3CDTF">2017-09-25T11:19:11Z</dcterms:created>
  <dcterms:modified xsi:type="dcterms:W3CDTF">2017-09-25T11:19:11Z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2017-05-19T00:00:00Z</vt:filetime>
  </property>
  <property fmtid="{D5CDD505-2E9C-101B-9397-08002B2CF9AE}" pid="3" name="Creator">
    <vt:lpwstr>Microsoft® Visio® 2010</vt:lpwstr>
  </property>
  <property fmtid="{D5CDD505-2E9C-101B-9397-08002B2CF9AE}" pid="4" name="LastSaved">
    <vt:filetime>2017-09-25T00:00:00Z</vt:filetime>
  </property>
</Properties>
</file>